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1" r:id="rId4"/>
    <p:sldId id="260" r:id="rId5"/>
    <p:sldId id="271" r:id="rId6"/>
    <p:sldId id="262" r:id="rId7"/>
    <p:sldId id="264" r:id="rId8"/>
    <p:sldId id="265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03" autoAdjust="0"/>
    <p:restoredTop sz="86444" autoAdjust="0"/>
  </p:normalViewPr>
  <p:slideViewPr>
    <p:cSldViewPr>
      <p:cViewPr varScale="1">
        <p:scale>
          <a:sx n="62" d="100"/>
          <a:sy n="62" d="100"/>
        </p:scale>
        <p:origin x="-136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Ravi\Documents\Visual Studio 2010\Projects\Graph\Graph\Images\bghea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011151" cy="19621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Ravi\Documents\Visual Studio 2010\Projects\Graph\Graph\Images\bghead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3011151" cy="19621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58F1C-AB2E-43C9-884E-D6E141266C0B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F0DA9-1A4D-4F6E-82FF-BDC3A247D0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raravamu.mysite.syr.ed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ableausoftware.com/" TargetMode="External"/><Relationship Id="rId3" Type="http://schemas.openxmlformats.org/officeDocument/2006/relationships/hyperlink" Target="http://www.sciencedirect.com/science/article/pii/S016764230900149X" TargetMode="External"/><Relationship Id="rId7" Type="http://schemas.openxmlformats.org/officeDocument/2006/relationships/hyperlink" Target="http://www.highcharts.com/" TargetMode="External"/><Relationship Id="rId2" Type="http://schemas.openxmlformats.org/officeDocument/2006/relationships/hyperlink" Target="http://www.pragsof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de.google.com/apis/chart/" TargetMode="External"/><Relationship Id="rId5" Type="http://schemas.openxmlformats.org/officeDocument/2006/relationships/hyperlink" Target="http://thejit.org/" TargetMode="External"/><Relationship Id="rId4" Type="http://schemas.openxmlformats.org/officeDocument/2006/relationships/hyperlink" Target="http://www.adp-gmbh.ch/misc/tools/graphviz/index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Data Visualization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Ravi Kumar</a:t>
            </a:r>
          </a:p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Puneet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Mittal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R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066800"/>
            <a:ext cx="7348343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After some time…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905000"/>
            <a:ext cx="4714875" cy="323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GE_FLOW_DI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325137"/>
            <a:ext cx="8686800" cy="538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Instead!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Demo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  <a:hlinkClick r:id="rId2"/>
            </a:endParaRPr>
          </a:p>
          <a:p>
            <a:pPr algn="ctr"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  <a:hlinkClick r:id="rId2"/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http://raravamu.mysite.syr.edu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Some other tools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1828800"/>
            <a:ext cx="46482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+mn-ea"/>
                <a:cs typeface="+mn-cs"/>
              </a:rPr>
              <a:t> Many Eyes 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+mn-ea"/>
                <a:cs typeface="+mn-cs"/>
              </a:rPr>
              <a:t>Free &amp; easy to use.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+mn-ea"/>
                <a:cs typeface="+mn-cs"/>
              </a:rPr>
              <a:t>Provides suggestions on visual representation.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+mn-ea"/>
                <a:cs typeface="+mn-cs"/>
              </a:rPr>
              <a:t>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495800"/>
            <a:ext cx="48006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Highcharts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use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Just need to import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Javascript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library.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i="0" u="none" strike="noStrike" kern="1200" normalizeH="0" baseline="0" noProof="0" dirty="0" smtClean="0"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572000"/>
            <a:ext cx="347714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905000"/>
            <a:ext cx="3429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Some other tools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1828800"/>
            <a:ext cx="46482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Exhibit: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Free, but requires more hand coding. 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Provides several views like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time plots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calendars, customized lenses, facets.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267200"/>
            <a:ext cx="48006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Tableau: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Lots of visualization options with suggestions for visual representation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Large number of databases like MS Access, DB2, Oracle, etc. &amp; connecting two visualizations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350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343400"/>
            <a:ext cx="2686277" cy="208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Some other tools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1828800"/>
            <a:ext cx="46482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ln w="50800"/>
                <a:solidFill>
                  <a:schemeClr val="tx1">
                    <a:lumMod val="75000"/>
                    <a:lumOff val="25000"/>
                  </a:schemeClr>
                </a:solidFill>
              </a:rPr>
              <a:t> Google Charts :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Free visualization of data residing elsewhere.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Offers a wizard and API for creating web graphics.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267200"/>
            <a:ext cx="48006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Javascript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InfoVis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Toolkit :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Free but requires input data to be in JSON format only. 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828800"/>
            <a:ext cx="2514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191000"/>
            <a:ext cx="237916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Some other tools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1828800"/>
            <a:ext cx="46482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UML Studio :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Object oriented tool that helps in creating class, use-case, state, activity, etc. diagrams to visualize software.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267200"/>
            <a:ext cx="48006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Rigi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Used to extract information from source code and then visualize it as graphs.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199" y="1752600"/>
            <a:ext cx="338865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267200"/>
            <a:ext cx="329184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Some other tools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4800" y="1828800"/>
            <a:ext cx="46482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ln w="50800"/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ln w="50800"/>
                <a:solidFill>
                  <a:schemeClr val="tx1">
                    <a:lumMod val="75000"/>
                    <a:lumOff val="25000"/>
                  </a:schemeClr>
                </a:solidFill>
              </a:rPr>
              <a:t>GraphViz</a:t>
            </a:r>
            <a:r>
              <a:rPr lang="en-US" sz="2400" dirty="0">
                <a:ln w="50800"/>
                <a:solidFill>
                  <a:schemeClr val="tx1">
                    <a:lumMod val="75000"/>
                    <a:lumOff val="25000"/>
                  </a:schemeClr>
                </a:solidFill>
              </a:rPr>
              <a:t> :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Takes simple text file as input and outputs graphs in formats like images, SVG, PDF, etc.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800" y="4267200"/>
            <a:ext cx="48006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ln w="50800"/>
                <a:solidFill>
                  <a:schemeClr val="tx1">
                    <a:lumMod val="75000"/>
                    <a:lumOff val="25000"/>
                  </a:schemeClr>
                </a:solidFill>
              </a:rPr>
              <a:t> VILLE :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Language independent program visualization tool.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Allows parallel view of programs in different languages, tracing execution and monitor output. 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828800"/>
            <a:ext cx="324053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191000"/>
            <a:ext cx="34419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http://www.pragsoft.com/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http://www.sciencedirect.com/science/article/pii/S016764230900149X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 http://www.adp-gmbh.ch/misc/tools/graphviz/index.html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http://thejit.org/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http://code.google.com/apis/chart/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http://www.highcharts.com/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http://www.tableausoftware.com/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Last Class?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133600"/>
            <a:ext cx="528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Callout 4"/>
          <p:cNvSpPr/>
          <p:nvPr/>
        </p:nvSpPr>
        <p:spPr>
          <a:xfrm>
            <a:off x="6019800" y="1524000"/>
            <a:ext cx="2743200" cy="1600200"/>
          </a:xfrm>
          <a:prstGeom prst="wedgeEllipseCallout">
            <a:avLst>
              <a:gd name="adj1" fmla="val -41145"/>
              <a:gd name="adj2" fmla="val 59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We learnt something this semester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263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Data Visualization</vt:lpstr>
      <vt:lpstr>Slide 2</vt:lpstr>
      <vt:lpstr>After some time…</vt:lpstr>
      <vt:lpstr>Instead!</vt:lpstr>
      <vt:lpstr>Demo</vt:lpstr>
      <vt:lpstr>Some other tools</vt:lpstr>
      <vt:lpstr>Some other tools</vt:lpstr>
      <vt:lpstr>Some other tools</vt:lpstr>
      <vt:lpstr>Some other tools</vt:lpstr>
      <vt:lpstr>Some other tools</vt:lpstr>
      <vt:lpstr>References</vt:lpstr>
      <vt:lpstr>Last Class?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Visualization</dc:title>
  <dc:creator>Ravi</dc:creator>
  <cp:lastModifiedBy>Ravi</cp:lastModifiedBy>
  <cp:revision>7</cp:revision>
  <dcterms:created xsi:type="dcterms:W3CDTF">2011-12-07T03:51:12Z</dcterms:created>
  <dcterms:modified xsi:type="dcterms:W3CDTF">2011-12-16T02:17:33Z</dcterms:modified>
</cp:coreProperties>
</file>