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576" cy="3657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E48FD-0EA8-4338-A613-5632E98F9299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D32F3-CC51-43A8-BD73-E0CCD739C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137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0ACC8-1708-4437-9236-489353CAC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4D5AA4-AD6C-420F-881C-1FF84A91E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98944-6645-4540-935E-4CFFA8F54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2D2B-5334-41A3-9CF3-337B1135280D}" type="datetime1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80BCD-3877-48AB-94D7-D964F813E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6553A-66C5-46A5-B10C-507A01E32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48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E3A01-93D3-4F08-98C0-3D925BED3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4E23C-10C0-460E-A472-EBC1FA36A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6E288-7895-44B4-949A-06CEB6B0E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A4770-8DCC-4BB1-966B-4880405604A3}" type="datetime1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4F4F3-6614-453F-B40A-011F2772F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576F3-0C71-488E-BEE1-2D3629EB0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44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54756-BF52-42D3-ACD2-C3B4087C6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E2328-7A79-419F-AE79-DEB523634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B327A-DC87-46B6-BD52-85D69465D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63186-BE0A-4A1B-A199-EE79E6783DC1}" type="datetime1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D2C95-3A3C-453B-BF24-3750E0D6F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9EFBE-DEEB-4D97-92E5-C013BE0D7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23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EFA2D-FB2C-4802-A7D5-3A459DDB6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6D0BB-C0F5-494E-9BD1-A88FC69BBD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F40D76-9BE9-4B88-9B10-F8DFF62C3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D52F8-4E11-4316-BD48-E65215AAD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F4E65-2157-4B11-A7B5-3C0B8643C141}" type="datetime1">
              <a:rPr lang="en-US" smtClean="0"/>
              <a:t>9/25/2018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66229-F701-4D92-949A-48034CE0F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E7C8B-EBB7-48CD-9D96-07EA6EE49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386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95EEB-7E05-494C-A9B4-525D41FC1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6842E-6D52-4721-91C1-957C2A746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D85CAD-8605-44C5-AAD9-BD1540AC20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3A8891-5F28-45E9-A368-30B8D6E71E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E741AE-4AD1-4ACB-9F9A-8CE09ECEA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EE1475-D9B7-4C67-8703-7417BB102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A0CCA-BF14-428E-AD34-BCEAEA09C8CA}" type="datetime1">
              <a:rPr lang="en-US" smtClean="0"/>
              <a:t>9/25/2018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72B23C-DB7C-42A2-A2CA-391469BE5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E35A8A-3479-4891-B065-8D64C137E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260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19427-1612-4504-92C6-BE89F42FF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00DF4-6C49-472F-AF93-E09C94AEF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F92A-4467-4A3A-8F86-6DFB5336ADBA}" type="datetime1">
              <a:rPr lang="en-US" smtClean="0"/>
              <a:t>9/25/2018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0A2AD5-C919-4EED-8AB6-5D9052857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66B765-4A2E-4429-987A-931FAF6A5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93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465107-DFC8-448F-A8C5-353140C0E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F71CA-6E45-4B40-98B2-C2BD0E4BB6F6}" type="datetime1">
              <a:rPr lang="en-US" smtClean="0"/>
              <a:t>9/25/2018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58CE47-6CA3-46F2-9658-F74677E49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BCE2D8-409C-4FE5-9604-82CE49530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433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3A59-96E6-4C13-8BB4-1663C6EE9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FA9DB-5455-4539-84E9-BABA8C081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09604-4B21-4EC2-BFFC-6120DA2D1C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572937-27A6-4CAA-965E-049DA2B88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1ECD8-6C11-48A0-9F34-C1CF87DD65CA}" type="datetime1">
              <a:rPr lang="en-US" smtClean="0"/>
              <a:t>9/25/2018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254B9-529D-4F71-822F-920E565A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84140-18F8-48E4-BBB8-70DBDD3CC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0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1F24F-1BF4-417F-BC23-0BC85FAED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3F9520-613A-4EFD-A8C9-69BC5073AB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AD05B-3B6B-462B-A173-640C79F449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DBA700-158E-48E9-969F-1B2FB5FC6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6C25-489A-4B7D-975C-76747BD868D1}" type="datetime1">
              <a:rPr lang="en-US" smtClean="0"/>
              <a:t>9/25/2018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681A6-85DF-4D01-8878-8CBDADB11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D035BA-3B78-41A0-BB8C-CED006EF3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10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8A828-6D04-44D3-B0A7-8D022FA51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53760A-9299-48DF-BBB0-3925098103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BCDE2-03FD-4552-A92E-20EB29ED4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8481C-9434-4988-A2F6-685BFBC0EE9F}" type="datetime1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0E948-BE23-4039-A058-E41A840CE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6E18A-3160-48E5-B2C6-964301724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29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92117B-75C9-4399-873A-43268D804E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C0D652-F1D5-4575-899F-9E82CFEFA4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8ACFF-DFD8-4093-AC0B-CA06827D8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60727-0FE4-4CF6-BA45-D4686724C3C7}" type="datetime1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F09E6-2E56-40FE-B21A-40A3FD7A0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D43C3-B12C-48E1-9B18-70F20DE69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275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5FCC47-28B5-4212-BA45-C27D4DD6F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ACD394-DC6F-44F4-B595-80BEBBAEC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F25E-8725-4FE4-BB63-1F2C70FBB6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9CA94-8A21-4460-8DA9-04F391C86F68}" type="datetime1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4A8D5-E8D2-4D88-B180-AE7B91140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578D6-D511-4EEB-9D8C-07F8C7069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7D2F9-099F-4D42-822F-2BE67BC5F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665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23570-0834-46CF-90FE-3EE83DA144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dirty="0"/>
              <a:t>Facade Pattern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C2426-A2C9-42F7-900C-F756B511B8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8251" y="4487159"/>
            <a:ext cx="3648174" cy="1659117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Bohao Li </a:t>
            </a:r>
          </a:p>
          <a:p>
            <a:pPr algn="l"/>
            <a:r>
              <a:rPr lang="en-US" sz="2800" dirty="0" err="1"/>
              <a:t>Vishvesh</a:t>
            </a:r>
            <a:r>
              <a:rPr lang="en-US" sz="2800" dirty="0"/>
              <a:t> Shah</a:t>
            </a:r>
          </a:p>
          <a:p>
            <a:pPr algn="l"/>
            <a:r>
              <a:rPr lang="en-US" sz="2800" dirty="0"/>
              <a:t>Prof. </a:t>
            </a:r>
            <a:r>
              <a:rPr lang="en-US" sz="2800"/>
              <a:t>Jim Fawcett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7AC22-4A51-401D-A47B-2B0725AFE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05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1AC220-8DE6-4E9F-82C9-A6C80FE1E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5599"/>
            <a:ext cx="10515600" cy="1325563"/>
          </a:xfrm>
        </p:spPr>
        <p:txBody>
          <a:bodyPr/>
          <a:lstStyle/>
          <a:p>
            <a:pPr algn="ctr"/>
            <a:r>
              <a:rPr lang="en-US" altLang="zh-CN" dirty="0"/>
              <a:t>Think about a situation of our real life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6FA9E1-CAB1-48DD-9965-8B7D4A4BC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080" y="2352040"/>
            <a:ext cx="3937000" cy="3937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DB5A35-F6A3-4EAE-BA8B-A18131165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450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D2757D03-8989-4321-8BB4-0F6E32083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Intent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0DE911D-A0F4-4EDB-AF4A-58824CA84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4727"/>
            <a:ext cx="10813330" cy="2686638"/>
          </a:xfrm>
        </p:spPr>
        <p:txBody>
          <a:bodyPr>
            <a:normAutofit/>
          </a:bodyPr>
          <a:lstStyle/>
          <a:p>
            <a:r>
              <a:rPr lang="en-US" dirty="0"/>
              <a:t>Provide a unified interface to a set of interfaces in a subsystem.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dirty="0"/>
              <a:t>   -Define a high-level interface that makes the subsystem easier to use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63D14C5-4AE3-40B2-874F-27B71E759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63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97B5-B269-4D0E-B28A-891114FCA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BBD93-4F22-4EBC-84A7-5F1A21F03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86260"/>
          </a:xfrm>
        </p:spPr>
        <p:txBody>
          <a:bodyPr/>
          <a:lstStyle/>
          <a:p>
            <a:r>
              <a:rPr lang="en-US" altLang="zh-CN" dirty="0"/>
              <a:t>To</a:t>
            </a:r>
            <a:r>
              <a:rPr lang="en-US" dirty="0"/>
              <a:t> reduce the dependency and coupling between client classes and subsystem classes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632B8B-5FBE-4E7E-B85C-E15C9C3D0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82565"/>
            <a:ext cx="3971925" cy="35061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332DF1-2078-4C62-9C31-F2AB0E584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406" y="3082565"/>
            <a:ext cx="4252700" cy="341031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07547B-AD30-4D63-BFF7-F35E50097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300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48BB7-57D6-4537-A8BF-A73CB9C18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2FF5B-C9FC-4742-A4B8-04472A77E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48463" cy="4351338"/>
          </a:xfrm>
        </p:spPr>
        <p:txBody>
          <a:bodyPr/>
          <a:lstStyle/>
          <a:p>
            <a:r>
              <a:rPr lang="en-US" altLang="zh-CN" dirty="0"/>
              <a:t>To improve the </a:t>
            </a:r>
            <a:r>
              <a:rPr lang="en-US" dirty="0"/>
              <a:t>encapsulation </a:t>
            </a:r>
            <a:r>
              <a:rPr lang="en-US" altLang="zh-CN" dirty="0"/>
              <a:t>of subsystem</a:t>
            </a:r>
          </a:p>
          <a:p>
            <a:pPr marL="0" indent="0">
              <a:buNone/>
            </a:pPr>
            <a:r>
              <a:rPr lang="en-US" altLang="zh-CN" dirty="0"/>
              <a:t>   (inner interaction)</a:t>
            </a:r>
          </a:p>
          <a:p>
            <a:r>
              <a:rPr lang="en-US" dirty="0"/>
              <a:t>To manage input and output easily, the data goes in and out from the exactly same interface</a:t>
            </a:r>
          </a:p>
          <a:p>
            <a:r>
              <a:rPr lang="en-US" dirty="0"/>
              <a:t>To be </a:t>
            </a:r>
            <a:r>
              <a:rPr lang="en-US" altLang="zh-CN" dirty="0"/>
              <a:t>easier</a:t>
            </a:r>
            <a:r>
              <a:rPr lang="en-US" dirty="0"/>
              <a:t> to use a subsystem</a:t>
            </a:r>
          </a:p>
          <a:p>
            <a:pPr marL="0" indent="0">
              <a:buNone/>
            </a:pPr>
            <a:r>
              <a:rPr lang="en-US" dirty="0"/>
              <a:t>   do not care about details in subsystem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C39BC0-10FB-4748-ABD5-C163C3F7F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518" y="306909"/>
            <a:ext cx="3723522" cy="26228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FB70A3-811E-4A57-8CBB-9E32D6EE0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9518" y="3301999"/>
            <a:ext cx="3723522" cy="2915919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9ADF909-80BE-4B41-841E-4AB91F9AB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551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0D97B-A854-4A3B-9747-3925420D2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671A0-286A-4F2D-87C9-2ED4D987D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When there are many dependencies between clients and the classes of subsystem </a:t>
            </a:r>
          </a:p>
          <a:p>
            <a:pPr marL="0" indent="0">
              <a:buNone/>
            </a:pPr>
            <a:r>
              <a:rPr lang="en-US" dirty="0"/>
              <a:t>   Decouple the subsystem from client and other subsystem</a:t>
            </a:r>
          </a:p>
          <a:p>
            <a:r>
              <a:rPr lang="en-US" dirty="0"/>
              <a:t>When you want to provide a simple and </a:t>
            </a:r>
            <a:r>
              <a:rPr lang="en-US" dirty="0">
                <a:solidFill>
                  <a:srgbClr val="FF0000"/>
                </a:solidFill>
              </a:rPr>
              <a:t>unified </a:t>
            </a:r>
            <a:r>
              <a:rPr lang="en-US" dirty="0"/>
              <a:t>interface to a complex subsystem </a:t>
            </a:r>
          </a:p>
          <a:p>
            <a:pPr marL="0" indent="0">
              <a:buNone/>
            </a:pPr>
            <a:r>
              <a:rPr lang="en-US" dirty="0"/>
              <a:t>    Request</a:t>
            </a:r>
            <a:r>
              <a:rPr lang="en-US" altLang="zh-CN" dirty="0"/>
              <a:t>s</a:t>
            </a:r>
            <a:r>
              <a:rPr lang="en-US" dirty="0"/>
              <a:t> replace </a:t>
            </a:r>
            <a:r>
              <a:rPr lang="en-US" altLang="zh-CN" dirty="0"/>
              <a:t>invoking </a:t>
            </a:r>
            <a:r>
              <a:rPr lang="en-US" dirty="0"/>
              <a:t>functions of subsystem (dictionary)</a:t>
            </a:r>
          </a:p>
          <a:p>
            <a:pPr marL="0" indent="0">
              <a:buNone/>
            </a:pPr>
            <a:r>
              <a:rPr lang="en-US" altLang="zh-CN" dirty="0"/>
              <a:t>    Just send a request to facade class, and it will take care of the rest</a:t>
            </a:r>
            <a:endParaRPr lang="en-US" dirty="0"/>
          </a:p>
          <a:p>
            <a:r>
              <a:rPr lang="en-US" dirty="0"/>
              <a:t>When you want to shield </a:t>
            </a:r>
            <a:r>
              <a:rPr lang="en-US" altLang="zh-CN" dirty="0"/>
              <a:t>subsystems from Clients for the sake of code safety </a:t>
            </a:r>
          </a:p>
          <a:p>
            <a:r>
              <a:rPr lang="en-US" dirty="0"/>
              <a:t>When you want to layer your system, </a:t>
            </a:r>
            <a:r>
              <a:rPr lang="en-US" altLang="zh-CN" dirty="0"/>
              <a:t>use a façade to define an entry point</a:t>
            </a:r>
            <a:r>
              <a:rPr lang="en-US" dirty="0"/>
              <a:t> (extend or combine your </a:t>
            </a:r>
            <a:r>
              <a:rPr lang="en-US" altLang="zh-CN" dirty="0"/>
              <a:t>system with other subsystems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1D8F72-427C-4B3A-8359-3487055AB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05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457D3-C0D9-4A1D-8BF6-E9D5129DE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DFA775-0010-4C0C-9929-9F26C76E1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1757" y="150829"/>
            <a:ext cx="8861885" cy="6513922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98381A-450F-4785-8186-E3F1CC432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912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EC69F-5402-4798-9418-D6661A989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CB39C-EB5A-47DC-85BB-8A670471D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Facade class</a:t>
            </a:r>
          </a:p>
          <a:p>
            <a:pPr marL="0" indent="0">
              <a:buNone/>
            </a:pPr>
            <a:r>
              <a:rPr lang="en-US" altLang="zh-CN" dirty="0"/>
              <a:t>  - knows which subsystem classes are responsible for a request</a:t>
            </a:r>
          </a:p>
          <a:p>
            <a:pPr marL="0" indent="0">
              <a:buNone/>
            </a:pPr>
            <a:r>
              <a:rPr lang="en-US" dirty="0"/>
              <a:t>  - delegate client requests to appropriate subsystem objects</a:t>
            </a:r>
            <a:endParaRPr lang="en-US" altLang="zh-CN" dirty="0"/>
          </a:p>
          <a:p>
            <a:r>
              <a:rPr lang="en-US" altLang="zh-CN" dirty="0"/>
              <a:t>Subsystem class (Lamp, Oven, Alarm, Camera)</a:t>
            </a:r>
          </a:p>
          <a:p>
            <a:pPr marL="0" indent="0">
              <a:buNone/>
            </a:pPr>
            <a:r>
              <a:rPr lang="en-US" altLang="zh-CN" dirty="0"/>
              <a:t>  - implement subsystem functionality</a:t>
            </a:r>
          </a:p>
          <a:p>
            <a:pPr marL="0" indent="0">
              <a:buNone/>
            </a:pPr>
            <a:r>
              <a:rPr lang="en-US" altLang="zh-CN" dirty="0"/>
              <a:t>  - handle work assigned by the Facade object</a:t>
            </a:r>
          </a:p>
          <a:p>
            <a:pPr marL="0" indent="0">
              <a:buNone/>
            </a:pPr>
            <a:r>
              <a:rPr lang="en-US" altLang="zh-CN" dirty="0"/>
              <a:t>  - have no knowledge of the facade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397084-1705-421D-B3D7-65C80C06F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63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Client Communications.</a:t>
            </a:r>
          </a:p>
          <a:p>
            <a:endParaRPr lang="en-US" dirty="0"/>
          </a:p>
          <a:p>
            <a:r>
              <a:rPr lang="en-US" dirty="0"/>
              <a:t>Facade-Sub-system communication.</a:t>
            </a:r>
          </a:p>
          <a:p>
            <a:endParaRPr lang="en-US" dirty="0"/>
          </a:p>
          <a:p>
            <a:r>
              <a:rPr lang="en-US" dirty="0"/>
              <a:t>Clients that use facade don’t have to use it’s sub-system objects directly.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562894"/>
            <a:ext cx="2438400" cy="24384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78D02E-F644-4E74-9243-247A7E86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61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Simplification of the use of sub-system.</a:t>
            </a:r>
          </a:p>
          <a:p>
            <a:endParaRPr lang="en-US" dirty="0"/>
          </a:p>
          <a:p>
            <a:r>
              <a:rPr lang="en-US" dirty="0"/>
              <a:t>Facade can be used to create a simpler interface in terms of method calls and it also helps reduce the number of object calls that a client must deal with.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AD9E6-E705-471F-983A-A382A23B6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321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8688" y="6443663"/>
            <a:ext cx="392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catalogue.pearsoned.co.uk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600" y="203200"/>
            <a:ext cx="5372100" cy="624046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8CEEEE-4E69-45F7-B1A6-3C7FCCB0F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2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00" y="228600"/>
            <a:ext cx="6769100" cy="58864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71575" y="6457950"/>
            <a:ext cx="465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catalogue.pearsoned.co.uk</a:t>
            </a: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0E481C-83D6-450A-9345-E67DB8DA7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05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wraps a complicated sub-system with a simpler interface.</a:t>
            </a:r>
          </a:p>
          <a:p>
            <a:endParaRPr lang="en-US" dirty="0"/>
          </a:p>
          <a:p>
            <a:r>
              <a:rPr lang="en-US" dirty="0"/>
              <a:t>It promotes weak coupling between the clients and the sub-system.</a:t>
            </a:r>
          </a:p>
          <a:p>
            <a:endParaRPr lang="en-US" dirty="0"/>
          </a:p>
          <a:p>
            <a:r>
              <a:rPr lang="en-US" dirty="0"/>
              <a:t>Often the components in the sub-system are strongly coupled.</a:t>
            </a:r>
          </a:p>
          <a:p>
            <a:endParaRPr lang="en-US" dirty="0"/>
          </a:p>
          <a:p>
            <a:r>
              <a:rPr lang="en-US" dirty="0"/>
              <a:t>Can eliminate complex or circular dependencies.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33E19-97FD-4C00-9847-330A361F6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12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new functionality to the original functionality.</a:t>
            </a:r>
          </a:p>
          <a:p>
            <a:endParaRPr lang="en-US" dirty="0"/>
          </a:p>
          <a:p>
            <a:r>
              <a:rPr lang="en-US" dirty="0"/>
              <a:t>Cost of writing the new class will be reduced.</a:t>
            </a:r>
          </a:p>
          <a:p>
            <a:endParaRPr lang="en-US" dirty="0"/>
          </a:p>
          <a:p>
            <a:r>
              <a:rPr lang="en-US" dirty="0"/>
              <a:t>Maintenance can be easier in the future.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83BD8-A448-4D32-8D66-6BFE7AF9E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02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Reasons to encapsulate the system</a:t>
            </a:r>
          </a:p>
          <a:p>
            <a:endParaRPr lang="en-US" b="1" u="sng" dirty="0"/>
          </a:p>
          <a:p>
            <a:r>
              <a:rPr lang="en-US" dirty="0"/>
              <a:t>Monitor system usage.</a:t>
            </a:r>
          </a:p>
          <a:p>
            <a:endParaRPr lang="en-US" dirty="0"/>
          </a:p>
          <a:p>
            <a:r>
              <a:rPr lang="en-US" dirty="0"/>
              <a:t>Swap-out systems.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90AF27-719F-40BC-8076-327071C9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22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Known 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ET++ application.</a:t>
            </a:r>
          </a:p>
          <a:p>
            <a:endParaRPr lang="en-US" dirty="0"/>
          </a:p>
          <a:p>
            <a:r>
              <a:rPr lang="en-US" dirty="0"/>
              <a:t>The Choices operating system.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7DD668-D80C-45E1-9EF7-171A71751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64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ABSTRACT FACTORY</a:t>
            </a:r>
          </a:p>
          <a:p>
            <a:endParaRPr lang="en-US" dirty="0"/>
          </a:p>
          <a:p>
            <a:r>
              <a:rPr lang="en-US" dirty="0"/>
              <a:t>MEDIATOR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146FD6-190C-4772-9FC7-7C5AA83D1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7D2F9-099F-4D42-822F-2BE67BC5FD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50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5517</TotalTime>
  <Words>445</Words>
  <Application>Microsoft Office PowerPoint</Application>
  <PresentationFormat>Widescreen</PresentationFormat>
  <Paragraphs>90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等线</vt:lpstr>
      <vt:lpstr>等线 Light</vt:lpstr>
      <vt:lpstr>Arial</vt:lpstr>
      <vt:lpstr>Calibri</vt:lpstr>
      <vt:lpstr>Calibri Light</vt:lpstr>
      <vt:lpstr>Office Theme</vt:lpstr>
      <vt:lpstr>Facade Pattern</vt:lpstr>
      <vt:lpstr>Think about a situation of our real life</vt:lpstr>
      <vt:lpstr>Intent</vt:lpstr>
      <vt:lpstr>Motivations</vt:lpstr>
      <vt:lpstr>Motivations</vt:lpstr>
      <vt:lpstr>Applicability</vt:lpstr>
      <vt:lpstr>Structure</vt:lpstr>
      <vt:lpstr>Participant</vt:lpstr>
      <vt:lpstr>Collaborations</vt:lpstr>
      <vt:lpstr>Consequences</vt:lpstr>
      <vt:lpstr>PowerPoint Presentation</vt:lpstr>
      <vt:lpstr>PowerPoint Presentation</vt:lpstr>
      <vt:lpstr>Consequences</vt:lpstr>
      <vt:lpstr>Consequences</vt:lpstr>
      <vt:lpstr>Consequences</vt:lpstr>
      <vt:lpstr>Known Uses</vt:lpstr>
      <vt:lpstr>Related Patterns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Facade Pattern</dc:title>
  <dc:creator>Bohao Li</dc:creator>
  <cp:lastModifiedBy>Bohao Li</cp:lastModifiedBy>
  <cp:revision>40</cp:revision>
  <dcterms:created xsi:type="dcterms:W3CDTF">2018-09-22T17:28:35Z</dcterms:created>
  <dcterms:modified xsi:type="dcterms:W3CDTF">2018-09-26T13:26:12Z</dcterms:modified>
</cp:coreProperties>
</file>