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7" r:id="rId11"/>
    <p:sldId id="268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34CCCB3-DE33-DD41-8322-B6181F9BF2AA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6"/>
            <p14:sldId id="263"/>
            <p14:sldId id="267"/>
            <p14:sldId id="268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75"/>
    <p:restoredTop sz="94694"/>
  </p:normalViewPr>
  <p:slideViewPr>
    <p:cSldViewPr snapToGrid="0" snapToObjects="1">
      <p:cViewPr varScale="1">
        <p:scale>
          <a:sx n="113" d="100"/>
          <a:sy n="113" d="100"/>
        </p:scale>
        <p:origin x="176" y="10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ECA7BF-8160-454D-89C8-EAD611001D42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D9316854-C510-4E16-B6DD-5F0237C1CDC6}">
      <dgm:prSet/>
      <dgm:spPr/>
      <dgm:t>
        <a:bodyPr/>
        <a:lstStyle/>
        <a:p>
          <a:r>
            <a:rPr lang="en-US" dirty="0"/>
            <a:t>About Me</a:t>
          </a:r>
        </a:p>
      </dgm:t>
    </dgm:pt>
    <dgm:pt modelId="{E5C10A83-5FF6-4CBC-AFAB-3B33C6E4EE91}" type="parTrans" cxnId="{A4CD36FB-17CE-43F9-B579-FB1D35C286D2}">
      <dgm:prSet/>
      <dgm:spPr/>
      <dgm:t>
        <a:bodyPr/>
        <a:lstStyle/>
        <a:p>
          <a:endParaRPr lang="en-US"/>
        </a:p>
      </dgm:t>
    </dgm:pt>
    <dgm:pt modelId="{4EE220E6-77A5-4F24-9E76-635DA7C5FED8}" type="sibTrans" cxnId="{A4CD36FB-17CE-43F9-B579-FB1D35C286D2}">
      <dgm:prSet/>
      <dgm:spPr/>
      <dgm:t>
        <a:bodyPr/>
        <a:lstStyle/>
        <a:p>
          <a:endParaRPr lang="en-US"/>
        </a:p>
      </dgm:t>
    </dgm:pt>
    <dgm:pt modelId="{C60418F0-7CDB-46E0-A0F5-637888001476}">
      <dgm:prSet/>
      <dgm:spPr/>
      <dgm:t>
        <a:bodyPr/>
        <a:lstStyle/>
        <a:p>
          <a:r>
            <a:rPr lang="en-US"/>
            <a:t>Your passion</a:t>
          </a:r>
        </a:p>
      </dgm:t>
    </dgm:pt>
    <dgm:pt modelId="{B5EBBA10-7C4E-4C8C-BA40-91C581045529}" type="parTrans" cxnId="{7DEE4723-26A3-4B0E-BD7E-CF15C23AFAEC}">
      <dgm:prSet/>
      <dgm:spPr/>
      <dgm:t>
        <a:bodyPr/>
        <a:lstStyle/>
        <a:p>
          <a:endParaRPr lang="en-US"/>
        </a:p>
      </dgm:t>
    </dgm:pt>
    <dgm:pt modelId="{D1504B81-BE4E-4955-ACB3-E5DB67538642}" type="sibTrans" cxnId="{7DEE4723-26A3-4B0E-BD7E-CF15C23AFAEC}">
      <dgm:prSet/>
      <dgm:spPr/>
      <dgm:t>
        <a:bodyPr/>
        <a:lstStyle/>
        <a:p>
          <a:endParaRPr lang="en-US"/>
        </a:p>
      </dgm:t>
    </dgm:pt>
    <dgm:pt modelId="{771594DF-CBF9-4ED0-A941-6A3A90577709}">
      <dgm:prSet/>
      <dgm:spPr/>
      <dgm:t>
        <a:bodyPr/>
        <a:lstStyle/>
        <a:p>
          <a:r>
            <a:rPr lang="en-US"/>
            <a:t>Your best research</a:t>
          </a:r>
        </a:p>
      </dgm:t>
    </dgm:pt>
    <dgm:pt modelId="{3F8B952E-8F84-4594-B6A3-5D5A8FFC0FAA}" type="parTrans" cxnId="{0F46B408-1D1E-4E07-9286-9439293BC1A0}">
      <dgm:prSet/>
      <dgm:spPr/>
      <dgm:t>
        <a:bodyPr/>
        <a:lstStyle/>
        <a:p>
          <a:endParaRPr lang="en-US"/>
        </a:p>
      </dgm:t>
    </dgm:pt>
    <dgm:pt modelId="{7DA0C44F-0E1F-40F4-8129-DCC4E23BA7D6}" type="sibTrans" cxnId="{0F46B408-1D1E-4E07-9286-9439293BC1A0}">
      <dgm:prSet/>
      <dgm:spPr/>
      <dgm:t>
        <a:bodyPr/>
        <a:lstStyle/>
        <a:p>
          <a:endParaRPr lang="en-US"/>
        </a:p>
      </dgm:t>
    </dgm:pt>
    <dgm:pt modelId="{AEAF9DEE-2F71-4F70-AECB-CD6E2BF3437E}">
      <dgm:prSet/>
      <dgm:spPr/>
      <dgm:t>
        <a:bodyPr/>
        <a:lstStyle/>
        <a:p>
          <a:r>
            <a:rPr lang="en-US"/>
            <a:t>Your goal</a:t>
          </a:r>
        </a:p>
      </dgm:t>
    </dgm:pt>
    <dgm:pt modelId="{556BC322-F0CE-4448-A0D4-A5F9C16CE15A}" type="parTrans" cxnId="{56083A8E-B508-41BB-9592-0BC6E9275814}">
      <dgm:prSet/>
      <dgm:spPr/>
      <dgm:t>
        <a:bodyPr/>
        <a:lstStyle/>
        <a:p>
          <a:endParaRPr lang="en-US"/>
        </a:p>
      </dgm:t>
    </dgm:pt>
    <dgm:pt modelId="{8B57C4E9-3D7F-440E-BCE6-64D5D4CFA263}" type="sibTrans" cxnId="{56083A8E-B508-41BB-9592-0BC6E9275814}">
      <dgm:prSet/>
      <dgm:spPr/>
      <dgm:t>
        <a:bodyPr/>
        <a:lstStyle/>
        <a:p>
          <a:endParaRPr lang="en-US"/>
        </a:p>
      </dgm:t>
    </dgm:pt>
    <dgm:pt modelId="{AAE543E8-DCB4-432F-9398-EF29BD2600B2}">
      <dgm:prSet/>
      <dgm:spPr/>
      <dgm:t>
        <a:bodyPr/>
        <a:lstStyle/>
        <a:p>
          <a:r>
            <a:rPr lang="en-US"/>
            <a:t>Download resume</a:t>
          </a:r>
        </a:p>
      </dgm:t>
    </dgm:pt>
    <dgm:pt modelId="{88AE9E5D-651D-4CE9-A1AA-9393B099A510}" type="parTrans" cxnId="{898D1677-B466-49BB-9754-413449101992}">
      <dgm:prSet/>
      <dgm:spPr/>
      <dgm:t>
        <a:bodyPr/>
        <a:lstStyle/>
        <a:p>
          <a:endParaRPr lang="en-US"/>
        </a:p>
      </dgm:t>
    </dgm:pt>
    <dgm:pt modelId="{D85B25AA-A360-4B63-BEDF-CD4DE4FFDD5A}" type="sibTrans" cxnId="{898D1677-B466-49BB-9754-413449101992}">
      <dgm:prSet/>
      <dgm:spPr/>
      <dgm:t>
        <a:bodyPr/>
        <a:lstStyle/>
        <a:p>
          <a:endParaRPr lang="en-US"/>
        </a:p>
      </dgm:t>
    </dgm:pt>
    <dgm:pt modelId="{50C57CF7-D257-4155-B885-93B38E0CDEF2}">
      <dgm:prSet/>
      <dgm:spPr/>
      <dgm:t>
        <a:bodyPr/>
        <a:lstStyle/>
        <a:p>
          <a:r>
            <a:rPr lang="en-US"/>
            <a:t>Portfolio</a:t>
          </a:r>
        </a:p>
      </dgm:t>
    </dgm:pt>
    <dgm:pt modelId="{07F0E742-E01B-4F98-98D8-7A75A435117A}" type="parTrans" cxnId="{A1E47E60-3287-43FD-BB1E-CFE09AB1E262}">
      <dgm:prSet/>
      <dgm:spPr/>
      <dgm:t>
        <a:bodyPr/>
        <a:lstStyle/>
        <a:p>
          <a:endParaRPr lang="en-US"/>
        </a:p>
      </dgm:t>
    </dgm:pt>
    <dgm:pt modelId="{95E9482C-D489-49E2-993A-8494EACF4F6D}" type="sibTrans" cxnId="{A1E47E60-3287-43FD-BB1E-CFE09AB1E262}">
      <dgm:prSet/>
      <dgm:spPr/>
      <dgm:t>
        <a:bodyPr/>
        <a:lstStyle/>
        <a:p>
          <a:endParaRPr lang="en-US"/>
        </a:p>
      </dgm:t>
    </dgm:pt>
    <dgm:pt modelId="{BC1D7D41-7192-4736-A1B6-69613FA65292}">
      <dgm:prSet/>
      <dgm:spPr/>
      <dgm:t>
        <a:bodyPr/>
        <a:lstStyle/>
        <a:p>
          <a:r>
            <a:rPr lang="en-US"/>
            <a:t>Education and Professional information</a:t>
          </a:r>
        </a:p>
      </dgm:t>
    </dgm:pt>
    <dgm:pt modelId="{8637EA1F-9F4C-46B6-976E-7C0C00601684}" type="parTrans" cxnId="{C04223A7-14B9-4431-97A4-69B3B8EB8C91}">
      <dgm:prSet/>
      <dgm:spPr/>
      <dgm:t>
        <a:bodyPr/>
        <a:lstStyle/>
        <a:p>
          <a:endParaRPr lang="en-US"/>
        </a:p>
      </dgm:t>
    </dgm:pt>
    <dgm:pt modelId="{AFC240D1-2BE5-4069-883E-F3B369FD8293}" type="sibTrans" cxnId="{C04223A7-14B9-4431-97A4-69B3B8EB8C91}">
      <dgm:prSet/>
      <dgm:spPr/>
      <dgm:t>
        <a:bodyPr/>
        <a:lstStyle/>
        <a:p>
          <a:endParaRPr lang="en-US"/>
        </a:p>
      </dgm:t>
    </dgm:pt>
    <dgm:pt modelId="{09878F4B-EF22-48F5-B611-C1B21A9FA9DA}">
      <dgm:prSet/>
      <dgm:spPr/>
      <dgm:t>
        <a:bodyPr/>
        <a:lstStyle/>
        <a:p>
          <a:r>
            <a:rPr lang="en-US"/>
            <a:t>Skills</a:t>
          </a:r>
        </a:p>
      </dgm:t>
    </dgm:pt>
    <dgm:pt modelId="{C7BB2685-8514-439D-8AA9-7F9BBED6D6C6}" type="parTrans" cxnId="{CF4CD90C-A5F0-4D95-9CDC-56979F4E7F9A}">
      <dgm:prSet/>
      <dgm:spPr/>
      <dgm:t>
        <a:bodyPr/>
        <a:lstStyle/>
        <a:p>
          <a:endParaRPr lang="en-US"/>
        </a:p>
      </dgm:t>
    </dgm:pt>
    <dgm:pt modelId="{7CBFB461-61C7-4EBA-9DE5-20C08C230103}" type="sibTrans" cxnId="{CF4CD90C-A5F0-4D95-9CDC-56979F4E7F9A}">
      <dgm:prSet/>
      <dgm:spPr/>
      <dgm:t>
        <a:bodyPr/>
        <a:lstStyle/>
        <a:p>
          <a:endParaRPr lang="en-US"/>
        </a:p>
      </dgm:t>
    </dgm:pt>
    <dgm:pt modelId="{C1BC4EFD-D6D3-4009-AE37-8A4110D86C36}">
      <dgm:prSet/>
      <dgm:spPr/>
      <dgm:t>
        <a:bodyPr/>
        <a:lstStyle/>
        <a:p>
          <a:r>
            <a:rPr lang="en-US"/>
            <a:t>Certifications</a:t>
          </a:r>
        </a:p>
      </dgm:t>
    </dgm:pt>
    <dgm:pt modelId="{D42996E7-D2C1-4874-B931-C99B83939F5D}" type="parTrans" cxnId="{34B63164-5EE9-408A-A4B7-CFE68BB3BD7C}">
      <dgm:prSet/>
      <dgm:spPr/>
      <dgm:t>
        <a:bodyPr/>
        <a:lstStyle/>
        <a:p>
          <a:endParaRPr lang="en-US"/>
        </a:p>
      </dgm:t>
    </dgm:pt>
    <dgm:pt modelId="{50FB6699-B9C3-43D4-B888-ED9AB99C8149}" type="sibTrans" cxnId="{34B63164-5EE9-408A-A4B7-CFE68BB3BD7C}">
      <dgm:prSet/>
      <dgm:spPr/>
      <dgm:t>
        <a:bodyPr/>
        <a:lstStyle/>
        <a:p>
          <a:endParaRPr lang="en-US"/>
        </a:p>
      </dgm:t>
    </dgm:pt>
    <dgm:pt modelId="{FF2810FC-AD4D-43C6-862C-13BF0FC33ECF}">
      <dgm:prSet/>
      <dgm:spPr/>
      <dgm:t>
        <a:bodyPr/>
        <a:lstStyle/>
        <a:p>
          <a:r>
            <a:rPr lang="en-US"/>
            <a:t>Honors and Awards</a:t>
          </a:r>
        </a:p>
      </dgm:t>
    </dgm:pt>
    <dgm:pt modelId="{50D96A55-1B0F-4166-BFC9-6015EBB84A77}" type="parTrans" cxnId="{A008D661-B003-41B0-AAA3-C07345C3CB90}">
      <dgm:prSet/>
      <dgm:spPr/>
      <dgm:t>
        <a:bodyPr/>
        <a:lstStyle/>
        <a:p>
          <a:endParaRPr lang="en-US"/>
        </a:p>
      </dgm:t>
    </dgm:pt>
    <dgm:pt modelId="{4EE50025-85F2-4B49-886A-A219C9E15DB6}" type="sibTrans" cxnId="{A008D661-B003-41B0-AAA3-C07345C3CB90}">
      <dgm:prSet/>
      <dgm:spPr/>
      <dgm:t>
        <a:bodyPr/>
        <a:lstStyle/>
        <a:p>
          <a:endParaRPr lang="en-US"/>
        </a:p>
      </dgm:t>
    </dgm:pt>
    <dgm:pt modelId="{E3B4A57C-CE77-9044-80F4-E1047F4AA38A}" type="pres">
      <dgm:prSet presAssocID="{FDECA7BF-8160-454D-89C8-EAD611001D42}" presName="linear" presStyleCnt="0">
        <dgm:presLayoutVars>
          <dgm:dir/>
          <dgm:animLvl val="lvl"/>
          <dgm:resizeHandles val="exact"/>
        </dgm:presLayoutVars>
      </dgm:prSet>
      <dgm:spPr/>
    </dgm:pt>
    <dgm:pt modelId="{C04F3B3B-294F-434D-B5FC-DCF9C4A62501}" type="pres">
      <dgm:prSet presAssocID="{D9316854-C510-4E16-B6DD-5F0237C1CDC6}" presName="parentLin" presStyleCnt="0"/>
      <dgm:spPr/>
    </dgm:pt>
    <dgm:pt modelId="{14B4F72B-C180-A444-9411-A52667B891C6}" type="pres">
      <dgm:prSet presAssocID="{D9316854-C510-4E16-B6DD-5F0237C1CDC6}" presName="parentLeftMargin" presStyleLbl="node1" presStyleIdx="0" presStyleCnt="2"/>
      <dgm:spPr/>
    </dgm:pt>
    <dgm:pt modelId="{FA3FD798-BDD4-1247-8E13-0AD6D1DE1BC5}" type="pres">
      <dgm:prSet presAssocID="{D9316854-C510-4E16-B6DD-5F0237C1CDC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212C871-E1DB-EE43-ACEE-7FB7C6C38BBA}" type="pres">
      <dgm:prSet presAssocID="{D9316854-C510-4E16-B6DD-5F0237C1CDC6}" presName="negativeSpace" presStyleCnt="0"/>
      <dgm:spPr/>
    </dgm:pt>
    <dgm:pt modelId="{AA5B5AA2-C4A7-DE4C-B0D5-6A3B0365D6ED}" type="pres">
      <dgm:prSet presAssocID="{D9316854-C510-4E16-B6DD-5F0237C1CDC6}" presName="childText" presStyleLbl="conFgAcc1" presStyleIdx="0" presStyleCnt="2">
        <dgm:presLayoutVars>
          <dgm:bulletEnabled val="1"/>
        </dgm:presLayoutVars>
      </dgm:prSet>
      <dgm:spPr/>
    </dgm:pt>
    <dgm:pt modelId="{D195FABC-507E-B944-90CD-8AB6750B8E24}" type="pres">
      <dgm:prSet presAssocID="{4EE220E6-77A5-4F24-9E76-635DA7C5FED8}" presName="spaceBetweenRectangles" presStyleCnt="0"/>
      <dgm:spPr/>
    </dgm:pt>
    <dgm:pt modelId="{69009388-AF7F-FE41-8156-4DFE268C0B53}" type="pres">
      <dgm:prSet presAssocID="{50C57CF7-D257-4155-B885-93B38E0CDEF2}" presName="parentLin" presStyleCnt="0"/>
      <dgm:spPr/>
    </dgm:pt>
    <dgm:pt modelId="{403861FD-4C76-134E-851A-03AA17C7534A}" type="pres">
      <dgm:prSet presAssocID="{50C57CF7-D257-4155-B885-93B38E0CDEF2}" presName="parentLeftMargin" presStyleLbl="node1" presStyleIdx="0" presStyleCnt="2"/>
      <dgm:spPr/>
    </dgm:pt>
    <dgm:pt modelId="{D6DDA0A9-469F-3545-9220-2680F7F10DF7}" type="pres">
      <dgm:prSet presAssocID="{50C57CF7-D257-4155-B885-93B38E0CDEF2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F55C9A54-E9D0-3242-A60C-C25D377BAA49}" type="pres">
      <dgm:prSet presAssocID="{50C57CF7-D257-4155-B885-93B38E0CDEF2}" presName="negativeSpace" presStyleCnt="0"/>
      <dgm:spPr/>
    </dgm:pt>
    <dgm:pt modelId="{E5DF302B-0792-784D-9E3A-A4AD018070AE}" type="pres">
      <dgm:prSet presAssocID="{50C57CF7-D257-4155-B885-93B38E0CDEF2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F46B408-1D1E-4E07-9286-9439293BC1A0}" srcId="{D9316854-C510-4E16-B6DD-5F0237C1CDC6}" destId="{771594DF-CBF9-4ED0-A941-6A3A90577709}" srcOrd="1" destOrd="0" parTransId="{3F8B952E-8F84-4594-B6A3-5D5A8FFC0FAA}" sibTransId="{7DA0C44F-0E1F-40F4-8129-DCC4E23BA7D6}"/>
    <dgm:cxn modelId="{CF4CD90C-A5F0-4D95-9CDC-56979F4E7F9A}" srcId="{50C57CF7-D257-4155-B885-93B38E0CDEF2}" destId="{09878F4B-EF22-48F5-B611-C1B21A9FA9DA}" srcOrd="1" destOrd="0" parTransId="{C7BB2685-8514-439D-8AA9-7F9BBED6D6C6}" sibTransId="{7CBFB461-61C7-4EBA-9DE5-20C08C230103}"/>
    <dgm:cxn modelId="{0B57900D-2499-1C40-830F-595948559544}" type="presOf" srcId="{C60418F0-7CDB-46E0-A0F5-637888001476}" destId="{AA5B5AA2-C4A7-DE4C-B0D5-6A3B0365D6ED}" srcOrd="0" destOrd="0" presId="urn:microsoft.com/office/officeart/2005/8/layout/list1"/>
    <dgm:cxn modelId="{9AE25A1D-23FB-7A4B-8E5B-4B0E0310E5BE}" type="presOf" srcId="{09878F4B-EF22-48F5-B611-C1B21A9FA9DA}" destId="{E5DF302B-0792-784D-9E3A-A4AD018070AE}" srcOrd="0" destOrd="1" presId="urn:microsoft.com/office/officeart/2005/8/layout/list1"/>
    <dgm:cxn modelId="{7DEE4723-26A3-4B0E-BD7E-CF15C23AFAEC}" srcId="{D9316854-C510-4E16-B6DD-5F0237C1CDC6}" destId="{C60418F0-7CDB-46E0-A0F5-637888001476}" srcOrd="0" destOrd="0" parTransId="{B5EBBA10-7C4E-4C8C-BA40-91C581045529}" sibTransId="{D1504B81-BE4E-4955-ACB3-E5DB67538642}"/>
    <dgm:cxn modelId="{E398613C-C265-CE43-A502-83F05CCE1653}" type="presOf" srcId="{BC1D7D41-7192-4736-A1B6-69613FA65292}" destId="{E5DF302B-0792-784D-9E3A-A4AD018070AE}" srcOrd="0" destOrd="0" presId="urn:microsoft.com/office/officeart/2005/8/layout/list1"/>
    <dgm:cxn modelId="{FF580B3E-9863-1E48-ADEE-9219CB4BB5E3}" type="presOf" srcId="{50C57CF7-D257-4155-B885-93B38E0CDEF2}" destId="{D6DDA0A9-469F-3545-9220-2680F7F10DF7}" srcOrd="1" destOrd="0" presId="urn:microsoft.com/office/officeart/2005/8/layout/list1"/>
    <dgm:cxn modelId="{E20C7946-7209-2D4F-AED1-D9EA0D4CCC49}" type="presOf" srcId="{D9316854-C510-4E16-B6DD-5F0237C1CDC6}" destId="{14B4F72B-C180-A444-9411-A52667B891C6}" srcOrd="0" destOrd="0" presId="urn:microsoft.com/office/officeart/2005/8/layout/list1"/>
    <dgm:cxn modelId="{1B737849-D07B-4844-98C8-7DF4B86CD0CA}" type="presOf" srcId="{50C57CF7-D257-4155-B885-93B38E0CDEF2}" destId="{403861FD-4C76-134E-851A-03AA17C7534A}" srcOrd="0" destOrd="0" presId="urn:microsoft.com/office/officeart/2005/8/layout/list1"/>
    <dgm:cxn modelId="{A1E47E60-3287-43FD-BB1E-CFE09AB1E262}" srcId="{FDECA7BF-8160-454D-89C8-EAD611001D42}" destId="{50C57CF7-D257-4155-B885-93B38E0CDEF2}" srcOrd="1" destOrd="0" parTransId="{07F0E742-E01B-4F98-98D8-7A75A435117A}" sibTransId="{95E9482C-D489-49E2-993A-8494EACF4F6D}"/>
    <dgm:cxn modelId="{A008D661-B003-41B0-AAA3-C07345C3CB90}" srcId="{50C57CF7-D257-4155-B885-93B38E0CDEF2}" destId="{FF2810FC-AD4D-43C6-862C-13BF0FC33ECF}" srcOrd="3" destOrd="0" parTransId="{50D96A55-1B0F-4166-BFC9-6015EBB84A77}" sibTransId="{4EE50025-85F2-4B49-886A-A219C9E15DB6}"/>
    <dgm:cxn modelId="{34B63164-5EE9-408A-A4B7-CFE68BB3BD7C}" srcId="{50C57CF7-D257-4155-B885-93B38E0CDEF2}" destId="{C1BC4EFD-D6D3-4009-AE37-8A4110D86C36}" srcOrd="2" destOrd="0" parTransId="{D42996E7-D2C1-4874-B931-C99B83939F5D}" sibTransId="{50FB6699-B9C3-43D4-B888-ED9AB99C8149}"/>
    <dgm:cxn modelId="{AC5A1975-3C09-B24F-A2FB-BC65CA343AA2}" type="presOf" srcId="{AEAF9DEE-2F71-4F70-AECB-CD6E2BF3437E}" destId="{AA5B5AA2-C4A7-DE4C-B0D5-6A3B0365D6ED}" srcOrd="0" destOrd="2" presId="urn:microsoft.com/office/officeart/2005/8/layout/list1"/>
    <dgm:cxn modelId="{898D1677-B466-49BB-9754-413449101992}" srcId="{D9316854-C510-4E16-B6DD-5F0237C1CDC6}" destId="{AAE543E8-DCB4-432F-9398-EF29BD2600B2}" srcOrd="3" destOrd="0" parTransId="{88AE9E5D-651D-4CE9-A1AA-9393B099A510}" sibTransId="{D85B25AA-A360-4B63-BEDF-CD4DE4FFDD5A}"/>
    <dgm:cxn modelId="{35AD478D-D5B3-564E-A0D0-5B1B4EE42D59}" type="presOf" srcId="{FDECA7BF-8160-454D-89C8-EAD611001D42}" destId="{E3B4A57C-CE77-9044-80F4-E1047F4AA38A}" srcOrd="0" destOrd="0" presId="urn:microsoft.com/office/officeart/2005/8/layout/list1"/>
    <dgm:cxn modelId="{56083A8E-B508-41BB-9592-0BC6E9275814}" srcId="{D9316854-C510-4E16-B6DD-5F0237C1CDC6}" destId="{AEAF9DEE-2F71-4F70-AECB-CD6E2BF3437E}" srcOrd="2" destOrd="0" parTransId="{556BC322-F0CE-4448-A0D4-A5F9C16CE15A}" sibTransId="{8B57C4E9-3D7F-440E-BCE6-64D5D4CFA263}"/>
    <dgm:cxn modelId="{AE4BBD90-9299-CB4F-B174-F2CBA1C943D6}" type="presOf" srcId="{FF2810FC-AD4D-43C6-862C-13BF0FC33ECF}" destId="{E5DF302B-0792-784D-9E3A-A4AD018070AE}" srcOrd="0" destOrd="3" presId="urn:microsoft.com/office/officeart/2005/8/layout/list1"/>
    <dgm:cxn modelId="{B8BD7398-91E3-D14C-AEA5-16DEFED7351B}" type="presOf" srcId="{D9316854-C510-4E16-B6DD-5F0237C1CDC6}" destId="{FA3FD798-BDD4-1247-8E13-0AD6D1DE1BC5}" srcOrd="1" destOrd="0" presId="urn:microsoft.com/office/officeart/2005/8/layout/list1"/>
    <dgm:cxn modelId="{C7CA83A5-5CD0-354C-9B11-15DC73501D3A}" type="presOf" srcId="{C1BC4EFD-D6D3-4009-AE37-8A4110D86C36}" destId="{E5DF302B-0792-784D-9E3A-A4AD018070AE}" srcOrd="0" destOrd="2" presId="urn:microsoft.com/office/officeart/2005/8/layout/list1"/>
    <dgm:cxn modelId="{C04223A7-14B9-4431-97A4-69B3B8EB8C91}" srcId="{50C57CF7-D257-4155-B885-93B38E0CDEF2}" destId="{BC1D7D41-7192-4736-A1B6-69613FA65292}" srcOrd="0" destOrd="0" parTransId="{8637EA1F-9F4C-46B6-976E-7C0C00601684}" sibTransId="{AFC240D1-2BE5-4069-883E-F3B369FD8293}"/>
    <dgm:cxn modelId="{C1ACF0A7-ADC6-5746-8292-6B01A20B3FF0}" type="presOf" srcId="{771594DF-CBF9-4ED0-A941-6A3A90577709}" destId="{AA5B5AA2-C4A7-DE4C-B0D5-6A3B0365D6ED}" srcOrd="0" destOrd="1" presId="urn:microsoft.com/office/officeart/2005/8/layout/list1"/>
    <dgm:cxn modelId="{F0472BAE-D561-A14D-A375-D990B56408A7}" type="presOf" srcId="{AAE543E8-DCB4-432F-9398-EF29BD2600B2}" destId="{AA5B5AA2-C4A7-DE4C-B0D5-6A3B0365D6ED}" srcOrd="0" destOrd="3" presId="urn:microsoft.com/office/officeart/2005/8/layout/list1"/>
    <dgm:cxn modelId="{A4CD36FB-17CE-43F9-B579-FB1D35C286D2}" srcId="{FDECA7BF-8160-454D-89C8-EAD611001D42}" destId="{D9316854-C510-4E16-B6DD-5F0237C1CDC6}" srcOrd="0" destOrd="0" parTransId="{E5C10A83-5FF6-4CBC-AFAB-3B33C6E4EE91}" sibTransId="{4EE220E6-77A5-4F24-9E76-635DA7C5FED8}"/>
    <dgm:cxn modelId="{CD929A16-AC4A-954C-B65C-514338EEB2E5}" type="presParOf" srcId="{E3B4A57C-CE77-9044-80F4-E1047F4AA38A}" destId="{C04F3B3B-294F-434D-B5FC-DCF9C4A62501}" srcOrd="0" destOrd="0" presId="urn:microsoft.com/office/officeart/2005/8/layout/list1"/>
    <dgm:cxn modelId="{5CF2918C-0DBD-654E-8735-416E2C949DEF}" type="presParOf" srcId="{C04F3B3B-294F-434D-B5FC-DCF9C4A62501}" destId="{14B4F72B-C180-A444-9411-A52667B891C6}" srcOrd="0" destOrd="0" presId="urn:microsoft.com/office/officeart/2005/8/layout/list1"/>
    <dgm:cxn modelId="{6BC14594-5166-9247-9DE4-186DA801324F}" type="presParOf" srcId="{C04F3B3B-294F-434D-B5FC-DCF9C4A62501}" destId="{FA3FD798-BDD4-1247-8E13-0AD6D1DE1BC5}" srcOrd="1" destOrd="0" presId="urn:microsoft.com/office/officeart/2005/8/layout/list1"/>
    <dgm:cxn modelId="{0537C037-FB9E-3845-BA87-F508D2354A56}" type="presParOf" srcId="{E3B4A57C-CE77-9044-80F4-E1047F4AA38A}" destId="{9212C871-E1DB-EE43-ACEE-7FB7C6C38BBA}" srcOrd="1" destOrd="0" presId="urn:microsoft.com/office/officeart/2005/8/layout/list1"/>
    <dgm:cxn modelId="{4AD4507C-8633-6A47-BED9-FB9F632C1D8F}" type="presParOf" srcId="{E3B4A57C-CE77-9044-80F4-E1047F4AA38A}" destId="{AA5B5AA2-C4A7-DE4C-B0D5-6A3B0365D6ED}" srcOrd="2" destOrd="0" presId="urn:microsoft.com/office/officeart/2005/8/layout/list1"/>
    <dgm:cxn modelId="{E5FE9378-A588-F942-B938-79338AF61693}" type="presParOf" srcId="{E3B4A57C-CE77-9044-80F4-E1047F4AA38A}" destId="{D195FABC-507E-B944-90CD-8AB6750B8E24}" srcOrd="3" destOrd="0" presId="urn:microsoft.com/office/officeart/2005/8/layout/list1"/>
    <dgm:cxn modelId="{197F4722-92BE-EA4F-AC33-F6D98A359B48}" type="presParOf" srcId="{E3B4A57C-CE77-9044-80F4-E1047F4AA38A}" destId="{69009388-AF7F-FE41-8156-4DFE268C0B53}" srcOrd="4" destOrd="0" presId="urn:microsoft.com/office/officeart/2005/8/layout/list1"/>
    <dgm:cxn modelId="{C33AE9A9-59D6-BC4D-835D-77BB526D1AEB}" type="presParOf" srcId="{69009388-AF7F-FE41-8156-4DFE268C0B53}" destId="{403861FD-4C76-134E-851A-03AA17C7534A}" srcOrd="0" destOrd="0" presId="urn:microsoft.com/office/officeart/2005/8/layout/list1"/>
    <dgm:cxn modelId="{C5CD08F7-1995-B34A-A9AF-874C12E1D7E6}" type="presParOf" srcId="{69009388-AF7F-FE41-8156-4DFE268C0B53}" destId="{D6DDA0A9-469F-3545-9220-2680F7F10DF7}" srcOrd="1" destOrd="0" presId="urn:microsoft.com/office/officeart/2005/8/layout/list1"/>
    <dgm:cxn modelId="{B94655FB-C680-904B-962B-EA5D3CBD50EB}" type="presParOf" srcId="{E3B4A57C-CE77-9044-80F4-E1047F4AA38A}" destId="{F55C9A54-E9D0-3242-A60C-C25D377BAA49}" srcOrd="5" destOrd="0" presId="urn:microsoft.com/office/officeart/2005/8/layout/list1"/>
    <dgm:cxn modelId="{737C99B9-7458-A249-806C-12C575053D77}" type="presParOf" srcId="{E3B4A57C-CE77-9044-80F4-E1047F4AA38A}" destId="{E5DF302B-0792-784D-9E3A-A4AD018070A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EE5827-3923-44A6-8ADA-B27FD11EDA2F}" type="doc">
      <dgm:prSet loTypeId="urn:microsoft.com/office/officeart/2005/8/layout/list1" loCatId="list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5D6D9F0A-3552-4950-B626-8A92B90F357E}">
      <dgm:prSet/>
      <dgm:spPr/>
      <dgm:t>
        <a:bodyPr/>
        <a:lstStyle/>
        <a:p>
          <a:r>
            <a:rPr lang="en-US"/>
            <a:t>Projects</a:t>
          </a:r>
        </a:p>
      </dgm:t>
    </dgm:pt>
    <dgm:pt modelId="{D700C3DF-00EC-415D-9333-BB5A0D2C62AF}" type="parTrans" cxnId="{E797A4F6-CC08-4DF9-AF8D-F62DFB998AC0}">
      <dgm:prSet/>
      <dgm:spPr/>
      <dgm:t>
        <a:bodyPr/>
        <a:lstStyle/>
        <a:p>
          <a:endParaRPr lang="en-US"/>
        </a:p>
      </dgm:t>
    </dgm:pt>
    <dgm:pt modelId="{B89C6CD7-A99A-45E4-8B69-472A7DF835F0}" type="sibTrans" cxnId="{E797A4F6-CC08-4DF9-AF8D-F62DFB998AC0}">
      <dgm:prSet/>
      <dgm:spPr/>
      <dgm:t>
        <a:bodyPr/>
        <a:lstStyle/>
        <a:p>
          <a:endParaRPr lang="en-US"/>
        </a:p>
      </dgm:t>
    </dgm:pt>
    <dgm:pt modelId="{44E900DE-578A-4C75-BBEC-9A9FE8717A2B}">
      <dgm:prSet/>
      <dgm:spPr/>
      <dgm:t>
        <a:bodyPr/>
        <a:lstStyle/>
        <a:p>
          <a:r>
            <a:rPr lang="en-US"/>
            <a:t>Brief description, technology, source code link, collaboration and timeline.</a:t>
          </a:r>
        </a:p>
      </dgm:t>
    </dgm:pt>
    <dgm:pt modelId="{C85DCD09-22F9-4A01-9A26-1A402E67DB00}" type="parTrans" cxnId="{2613A3E8-8304-4D23-B796-D83BB980D090}">
      <dgm:prSet/>
      <dgm:spPr/>
      <dgm:t>
        <a:bodyPr/>
        <a:lstStyle/>
        <a:p>
          <a:endParaRPr lang="en-US"/>
        </a:p>
      </dgm:t>
    </dgm:pt>
    <dgm:pt modelId="{99880A5D-E4EC-4090-803A-4A724C275876}" type="sibTrans" cxnId="{2613A3E8-8304-4D23-B796-D83BB980D090}">
      <dgm:prSet/>
      <dgm:spPr/>
      <dgm:t>
        <a:bodyPr/>
        <a:lstStyle/>
        <a:p>
          <a:endParaRPr lang="en-US"/>
        </a:p>
      </dgm:t>
    </dgm:pt>
    <dgm:pt modelId="{62198526-FD8F-4CBD-87C2-93E19381E43F}">
      <dgm:prSet/>
      <dgm:spPr/>
      <dgm:t>
        <a:bodyPr/>
        <a:lstStyle/>
        <a:p>
          <a:r>
            <a:rPr lang="en-US"/>
            <a:t>What did I learn?</a:t>
          </a:r>
        </a:p>
      </dgm:t>
    </dgm:pt>
    <dgm:pt modelId="{58AAD289-12AF-4ABE-8A0F-283CD4EDA5C3}" type="parTrans" cxnId="{841E6A90-7829-4BEE-B773-F20DAD7E0135}">
      <dgm:prSet/>
      <dgm:spPr/>
      <dgm:t>
        <a:bodyPr/>
        <a:lstStyle/>
        <a:p>
          <a:endParaRPr lang="en-US"/>
        </a:p>
      </dgm:t>
    </dgm:pt>
    <dgm:pt modelId="{1BEE2F86-8798-4C1E-991E-D7050CF53338}" type="sibTrans" cxnId="{841E6A90-7829-4BEE-B773-F20DAD7E0135}">
      <dgm:prSet/>
      <dgm:spPr/>
      <dgm:t>
        <a:bodyPr/>
        <a:lstStyle/>
        <a:p>
          <a:endParaRPr lang="en-US"/>
        </a:p>
      </dgm:t>
    </dgm:pt>
    <dgm:pt modelId="{F1450681-1049-4334-82EC-97A05CCB1F2C}">
      <dgm:prSet/>
      <dgm:spPr/>
      <dgm:t>
        <a:bodyPr/>
        <a:lstStyle/>
        <a:p>
          <a:r>
            <a:rPr lang="en-US"/>
            <a:t>Future roadmap.</a:t>
          </a:r>
        </a:p>
      </dgm:t>
    </dgm:pt>
    <dgm:pt modelId="{60356A7A-A8C9-428A-83E4-4B80D9FAAFE3}" type="parTrans" cxnId="{8A1E07B8-C24C-4036-8E58-385F78849B7C}">
      <dgm:prSet/>
      <dgm:spPr/>
      <dgm:t>
        <a:bodyPr/>
        <a:lstStyle/>
        <a:p>
          <a:endParaRPr lang="en-US"/>
        </a:p>
      </dgm:t>
    </dgm:pt>
    <dgm:pt modelId="{106C2328-E67C-407F-9EDF-987F5C7C5A5E}" type="sibTrans" cxnId="{8A1E07B8-C24C-4036-8E58-385F78849B7C}">
      <dgm:prSet/>
      <dgm:spPr/>
      <dgm:t>
        <a:bodyPr/>
        <a:lstStyle/>
        <a:p>
          <a:endParaRPr lang="en-US"/>
        </a:p>
      </dgm:t>
    </dgm:pt>
    <dgm:pt modelId="{897BEAED-5152-41A6-8886-46DC8E40AE12}">
      <dgm:prSet/>
      <dgm:spPr/>
      <dgm:t>
        <a:bodyPr/>
        <a:lstStyle/>
        <a:p>
          <a:r>
            <a:rPr lang="en-US"/>
            <a:t>Blog</a:t>
          </a:r>
        </a:p>
      </dgm:t>
    </dgm:pt>
    <dgm:pt modelId="{E4B62E89-7EE7-48D8-AD48-EF71B538E8C6}" type="parTrans" cxnId="{05D0B925-EA70-4B63-A045-07EB1CB07E2D}">
      <dgm:prSet/>
      <dgm:spPr/>
      <dgm:t>
        <a:bodyPr/>
        <a:lstStyle/>
        <a:p>
          <a:endParaRPr lang="en-US"/>
        </a:p>
      </dgm:t>
    </dgm:pt>
    <dgm:pt modelId="{B824B14A-D427-467C-ACE1-3DE238FC21B0}" type="sibTrans" cxnId="{05D0B925-EA70-4B63-A045-07EB1CB07E2D}">
      <dgm:prSet/>
      <dgm:spPr/>
      <dgm:t>
        <a:bodyPr/>
        <a:lstStyle/>
        <a:p>
          <a:endParaRPr lang="en-US"/>
        </a:p>
      </dgm:t>
    </dgm:pt>
    <dgm:pt modelId="{AD9B6B08-9F93-45F4-906F-72F82256087A}">
      <dgm:prSet/>
      <dgm:spPr/>
      <dgm:t>
        <a:bodyPr/>
        <a:lstStyle/>
        <a:p>
          <a:r>
            <a:rPr lang="en-US"/>
            <a:t>Tutorial/research blog with images, chart etc..</a:t>
          </a:r>
        </a:p>
      </dgm:t>
    </dgm:pt>
    <dgm:pt modelId="{CAEE0A2E-7491-4655-B254-6AAFD8834064}" type="parTrans" cxnId="{EC3A585B-1774-4EBA-B18C-E95F05567FEF}">
      <dgm:prSet/>
      <dgm:spPr/>
      <dgm:t>
        <a:bodyPr/>
        <a:lstStyle/>
        <a:p>
          <a:endParaRPr lang="en-US"/>
        </a:p>
      </dgm:t>
    </dgm:pt>
    <dgm:pt modelId="{72A6B1D2-2967-41D1-BDC1-5FD2DD1969D7}" type="sibTrans" cxnId="{EC3A585B-1774-4EBA-B18C-E95F05567FEF}">
      <dgm:prSet/>
      <dgm:spPr/>
      <dgm:t>
        <a:bodyPr/>
        <a:lstStyle/>
        <a:p>
          <a:endParaRPr lang="en-US"/>
        </a:p>
      </dgm:t>
    </dgm:pt>
    <dgm:pt modelId="{8BE17EE9-1A60-48AA-B0B5-69554FD97A4E}">
      <dgm:prSet/>
      <dgm:spPr/>
      <dgm:t>
        <a:bodyPr/>
        <a:lstStyle/>
        <a:p>
          <a:r>
            <a:rPr lang="en-US"/>
            <a:t>Comment on each blog.</a:t>
          </a:r>
        </a:p>
      </dgm:t>
    </dgm:pt>
    <dgm:pt modelId="{03659C0E-4D70-409E-81A9-AC0664B67BA3}" type="parTrans" cxnId="{D3DDADE9-C47F-4223-8C81-AE8F6F73ECA3}">
      <dgm:prSet/>
      <dgm:spPr/>
      <dgm:t>
        <a:bodyPr/>
        <a:lstStyle/>
        <a:p>
          <a:endParaRPr lang="en-US"/>
        </a:p>
      </dgm:t>
    </dgm:pt>
    <dgm:pt modelId="{A024849C-92AD-4216-95E7-77018ADC0B04}" type="sibTrans" cxnId="{D3DDADE9-C47F-4223-8C81-AE8F6F73ECA3}">
      <dgm:prSet/>
      <dgm:spPr/>
      <dgm:t>
        <a:bodyPr/>
        <a:lstStyle/>
        <a:p>
          <a:endParaRPr lang="en-US"/>
        </a:p>
      </dgm:t>
    </dgm:pt>
    <dgm:pt modelId="{9C2D3AE2-10DB-4141-812E-C97F8CC40CE0}">
      <dgm:prSet/>
      <dgm:spPr/>
      <dgm:t>
        <a:bodyPr/>
        <a:lstStyle/>
        <a:p>
          <a:r>
            <a:rPr lang="en-US" dirty="0"/>
            <a:t>Contact Me</a:t>
          </a:r>
        </a:p>
      </dgm:t>
    </dgm:pt>
    <dgm:pt modelId="{0DADDEC5-8991-41EE-9534-F43F1D8D75D9}" type="parTrans" cxnId="{8A742A07-33EA-40DE-A8BB-CF0AB98057A0}">
      <dgm:prSet/>
      <dgm:spPr/>
      <dgm:t>
        <a:bodyPr/>
        <a:lstStyle/>
        <a:p>
          <a:endParaRPr lang="en-US"/>
        </a:p>
      </dgm:t>
    </dgm:pt>
    <dgm:pt modelId="{1676FC9C-1196-480D-823F-49043C73CCD6}" type="sibTrans" cxnId="{8A742A07-33EA-40DE-A8BB-CF0AB98057A0}">
      <dgm:prSet/>
      <dgm:spPr/>
      <dgm:t>
        <a:bodyPr/>
        <a:lstStyle/>
        <a:p>
          <a:endParaRPr lang="en-US"/>
        </a:p>
      </dgm:t>
    </dgm:pt>
    <dgm:pt modelId="{913C0307-CABA-428D-9D61-6F7E48BE1134}">
      <dgm:prSet/>
      <dgm:spPr/>
      <dgm:t>
        <a:bodyPr/>
        <a:lstStyle/>
        <a:p>
          <a:r>
            <a:rPr lang="en-US"/>
            <a:t>Email, phone and social media profiles.</a:t>
          </a:r>
        </a:p>
      </dgm:t>
    </dgm:pt>
    <dgm:pt modelId="{4AFE839A-F427-42E3-91CA-E280133937AA}" type="parTrans" cxnId="{89039EA3-3673-42CB-A0E2-14527182D1B7}">
      <dgm:prSet/>
      <dgm:spPr/>
      <dgm:t>
        <a:bodyPr/>
        <a:lstStyle/>
        <a:p>
          <a:endParaRPr lang="en-US"/>
        </a:p>
      </dgm:t>
    </dgm:pt>
    <dgm:pt modelId="{0C1B7F55-C0A0-4EB0-A2DC-3522BC61AF80}" type="sibTrans" cxnId="{89039EA3-3673-42CB-A0E2-14527182D1B7}">
      <dgm:prSet/>
      <dgm:spPr/>
      <dgm:t>
        <a:bodyPr/>
        <a:lstStyle/>
        <a:p>
          <a:endParaRPr lang="en-US"/>
        </a:p>
      </dgm:t>
    </dgm:pt>
    <dgm:pt modelId="{44810B9F-44BC-4822-8394-F2C6F5D8847E}">
      <dgm:prSet/>
      <dgm:spPr/>
      <dgm:t>
        <a:bodyPr/>
        <a:lstStyle/>
        <a:p>
          <a:r>
            <a:rPr lang="en-US" dirty="0"/>
            <a:t>Reach out form.</a:t>
          </a:r>
        </a:p>
      </dgm:t>
    </dgm:pt>
    <dgm:pt modelId="{7411F101-0048-4541-89EF-4E037C127E50}" type="parTrans" cxnId="{9B78D471-786F-4B17-93CF-BA2ACCB2A15F}">
      <dgm:prSet/>
      <dgm:spPr/>
      <dgm:t>
        <a:bodyPr/>
        <a:lstStyle/>
        <a:p>
          <a:endParaRPr lang="en-US"/>
        </a:p>
      </dgm:t>
    </dgm:pt>
    <dgm:pt modelId="{1E585023-1A9C-4E28-A209-B2A214E36B04}" type="sibTrans" cxnId="{9B78D471-786F-4B17-93CF-BA2ACCB2A15F}">
      <dgm:prSet/>
      <dgm:spPr/>
      <dgm:t>
        <a:bodyPr/>
        <a:lstStyle/>
        <a:p>
          <a:endParaRPr lang="en-US"/>
        </a:p>
      </dgm:t>
    </dgm:pt>
    <dgm:pt modelId="{1081F29B-87F6-F74D-AC0F-8C8E13F0E73A}" type="pres">
      <dgm:prSet presAssocID="{1FEE5827-3923-44A6-8ADA-B27FD11EDA2F}" presName="linear" presStyleCnt="0">
        <dgm:presLayoutVars>
          <dgm:dir/>
          <dgm:animLvl val="lvl"/>
          <dgm:resizeHandles val="exact"/>
        </dgm:presLayoutVars>
      </dgm:prSet>
      <dgm:spPr/>
    </dgm:pt>
    <dgm:pt modelId="{0937B85A-3CC4-0044-A534-1D2AAF54753C}" type="pres">
      <dgm:prSet presAssocID="{5D6D9F0A-3552-4950-B626-8A92B90F357E}" presName="parentLin" presStyleCnt="0"/>
      <dgm:spPr/>
    </dgm:pt>
    <dgm:pt modelId="{87553F43-E9B2-A54F-BF2B-89A11B0A5873}" type="pres">
      <dgm:prSet presAssocID="{5D6D9F0A-3552-4950-B626-8A92B90F357E}" presName="parentLeftMargin" presStyleLbl="node1" presStyleIdx="0" presStyleCnt="3"/>
      <dgm:spPr/>
    </dgm:pt>
    <dgm:pt modelId="{DC709801-58CD-AB48-ACA8-5CA2D5674E4C}" type="pres">
      <dgm:prSet presAssocID="{5D6D9F0A-3552-4950-B626-8A92B90F357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8B1CB08-D690-004C-9A11-AC72C9FE1C49}" type="pres">
      <dgm:prSet presAssocID="{5D6D9F0A-3552-4950-B626-8A92B90F357E}" presName="negativeSpace" presStyleCnt="0"/>
      <dgm:spPr/>
    </dgm:pt>
    <dgm:pt modelId="{1E02C48B-0199-BA42-9E20-70C79B5B4FA9}" type="pres">
      <dgm:prSet presAssocID="{5D6D9F0A-3552-4950-B626-8A92B90F357E}" presName="childText" presStyleLbl="conFgAcc1" presStyleIdx="0" presStyleCnt="3">
        <dgm:presLayoutVars>
          <dgm:bulletEnabled val="1"/>
        </dgm:presLayoutVars>
      </dgm:prSet>
      <dgm:spPr/>
    </dgm:pt>
    <dgm:pt modelId="{2C610D5A-9D08-B542-ADAB-ABF455FB7BD3}" type="pres">
      <dgm:prSet presAssocID="{B89C6CD7-A99A-45E4-8B69-472A7DF835F0}" presName="spaceBetweenRectangles" presStyleCnt="0"/>
      <dgm:spPr/>
    </dgm:pt>
    <dgm:pt modelId="{EDBC347E-E09F-B94F-9B31-4F031DA4BD5C}" type="pres">
      <dgm:prSet presAssocID="{897BEAED-5152-41A6-8886-46DC8E40AE12}" presName="parentLin" presStyleCnt="0"/>
      <dgm:spPr/>
    </dgm:pt>
    <dgm:pt modelId="{70029DDA-1CBF-0C4A-BAE6-085A5EAD0E0E}" type="pres">
      <dgm:prSet presAssocID="{897BEAED-5152-41A6-8886-46DC8E40AE12}" presName="parentLeftMargin" presStyleLbl="node1" presStyleIdx="0" presStyleCnt="3"/>
      <dgm:spPr/>
    </dgm:pt>
    <dgm:pt modelId="{FF30965F-7BB5-324E-BCBB-6CFF3F5CA61E}" type="pres">
      <dgm:prSet presAssocID="{897BEAED-5152-41A6-8886-46DC8E40AE1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8EF9683-1387-7F4A-A3BF-9CC75E18F60E}" type="pres">
      <dgm:prSet presAssocID="{897BEAED-5152-41A6-8886-46DC8E40AE12}" presName="negativeSpace" presStyleCnt="0"/>
      <dgm:spPr/>
    </dgm:pt>
    <dgm:pt modelId="{FE72F1F5-7D37-6147-A8CD-9AC8E0C2B787}" type="pres">
      <dgm:prSet presAssocID="{897BEAED-5152-41A6-8886-46DC8E40AE12}" presName="childText" presStyleLbl="conFgAcc1" presStyleIdx="1" presStyleCnt="3">
        <dgm:presLayoutVars>
          <dgm:bulletEnabled val="1"/>
        </dgm:presLayoutVars>
      </dgm:prSet>
      <dgm:spPr/>
    </dgm:pt>
    <dgm:pt modelId="{879E0E12-18AB-2443-AFBE-925AB6AD00C4}" type="pres">
      <dgm:prSet presAssocID="{B824B14A-D427-467C-ACE1-3DE238FC21B0}" presName="spaceBetweenRectangles" presStyleCnt="0"/>
      <dgm:spPr/>
    </dgm:pt>
    <dgm:pt modelId="{6B9C00AE-1C7C-564C-ACE6-1EAC065BACB2}" type="pres">
      <dgm:prSet presAssocID="{9C2D3AE2-10DB-4141-812E-C97F8CC40CE0}" presName="parentLin" presStyleCnt="0"/>
      <dgm:spPr/>
    </dgm:pt>
    <dgm:pt modelId="{6C524AB6-BFFC-874E-8C16-750AF0F7A37A}" type="pres">
      <dgm:prSet presAssocID="{9C2D3AE2-10DB-4141-812E-C97F8CC40CE0}" presName="parentLeftMargin" presStyleLbl="node1" presStyleIdx="1" presStyleCnt="3"/>
      <dgm:spPr/>
    </dgm:pt>
    <dgm:pt modelId="{089B4E11-7360-434D-BEE1-797B49D4F305}" type="pres">
      <dgm:prSet presAssocID="{9C2D3AE2-10DB-4141-812E-C97F8CC40CE0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3A45C501-499E-1A4E-8CDB-70ACB539F72A}" type="pres">
      <dgm:prSet presAssocID="{9C2D3AE2-10DB-4141-812E-C97F8CC40CE0}" presName="negativeSpace" presStyleCnt="0"/>
      <dgm:spPr/>
    </dgm:pt>
    <dgm:pt modelId="{32F8A755-5EB8-2C40-99F4-F21B65C438EE}" type="pres">
      <dgm:prSet presAssocID="{9C2D3AE2-10DB-4141-812E-C97F8CC40CE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A742A07-33EA-40DE-A8BB-CF0AB98057A0}" srcId="{1FEE5827-3923-44A6-8ADA-B27FD11EDA2F}" destId="{9C2D3AE2-10DB-4141-812E-C97F8CC40CE0}" srcOrd="2" destOrd="0" parTransId="{0DADDEC5-8991-41EE-9534-F43F1D8D75D9}" sibTransId="{1676FC9C-1196-480D-823F-49043C73CCD6}"/>
    <dgm:cxn modelId="{E94E420F-FC31-D14F-B8A7-E024FBD248A8}" type="presOf" srcId="{AD9B6B08-9F93-45F4-906F-72F82256087A}" destId="{FE72F1F5-7D37-6147-A8CD-9AC8E0C2B787}" srcOrd="0" destOrd="0" presId="urn:microsoft.com/office/officeart/2005/8/layout/list1"/>
    <dgm:cxn modelId="{DAF51E17-969D-4946-B5D0-11231930F436}" type="presOf" srcId="{44810B9F-44BC-4822-8394-F2C6F5D8847E}" destId="{32F8A755-5EB8-2C40-99F4-F21B65C438EE}" srcOrd="0" destOrd="1" presId="urn:microsoft.com/office/officeart/2005/8/layout/list1"/>
    <dgm:cxn modelId="{05D0B925-EA70-4B63-A045-07EB1CB07E2D}" srcId="{1FEE5827-3923-44A6-8ADA-B27FD11EDA2F}" destId="{897BEAED-5152-41A6-8886-46DC8E40AE12}" srcOrd="1" destOrd="0" parTransId="{E4B62E89-7EE7-48D8-AD48-EF71B538E8C6}" sibTransId="{B824B14A-D427-467C-ACE1-3DE238FC21B0}"/>
    <dgm:cxn modelId="{8E4C444F-8CF2-C142-9C82-0FA39F12532F}" type="presOf" srcId="{913C0307-CABA-428D-9D61-6F7E48BE1134}" destId="{32F8A755-5EB8-2C40-99F4-F21B65C438EE}" srcOrd="0" destOrd="0" presId="urn:microsoft.com/office/officeart/2005/8/layout/list1"/>
    <dgm:cxn modelId="{EC3A585B-1774-4EBA-B18C-E95F05567FEF}" srcId="{897BEAED-5152-41A6-8886-46DC8E40AE12}" destId="{AD9B6B08-9F93-45F4-906F-72F82256087A}" srcOrd="0" destOrd="0" parTransId="{CAEE0A2E-7491-4655-B254-6AAFD8834064}" sibTransId="{72A6B1D2-2967-41D1-BDC1-5FD2DD1969D7}"/>
    <dgm:cxn modelId="{09322B5E-5E7F-4D4D-B25E-7018F34A25C0}" type="presOf" srcId="{9C2D3AE2-10DB-4141-812E-C97F8CC40CE0}" destId="{6C524AB6-BFFC-874E-8C16-750AF0F7A37A}" srcOrd="0" destOrd="0" presId="urn:microsoft.com/office/officeart/2005/8/layout/list1"/>
    <dgm:cxn modelId="{DA662B6C-B432-A04D-AE0C-BC64869479ED}" type="presOf" srcId="{8BE17EE9-1A60-48AA-B0B5-69554FD97A4E}" destId="{FE72F1F5-7D37-6147-A8CD-9AC8E0C2B787}" srcOrd="0" destOrd="1" presId="urn:microsoft.com/office/officeart/2005/8/layout/list1"/>
    <dgm:cxn modelId="{9B78D471-786F-4B17-93CF-BA2ACCB2A15F}" srcId="{9C2D3AE2-10DB-4141-812E-C97F8CC40CE0}" destId="{44810B9F-44BC-4822-8394-F2C6F5D8847E}" srcOrd="1" destOrd="0" parTransId="{7411F101-0048-4541-89EF-4E037C127E50}" sibTransId="{1E585023-1A9C-4E28-A209-B2A214E36B04}"/>
    <dgm:cxn modelId="{BF8B4776-DE45-454A-AF53-4A44BA7C472D}" type="presOf" srcId="{44E900DE-578A-4C75-BBEC-9A9FE8717A2B}" destId="{1E02C48B-0199-BA42-9E20-70C79B5B4FA9}" srcOrd="0" destOrd="0" presId="urn:microsoft.com/office/officeart/2005/8/layout/list1"/>
    <dgm:cxn modelId="{1712BC7E-3968-9B4F-9726-E2054F7ADD3D}" type="presOf" srcId="{897BEAED-5152-41A6-8886-46DC8E40AE12}" destId="{70029DDA-1CBF-0C4A-BAE6-085A5EAD0E0E}" srcOrd="0" destOrd="0" presId="urn:microsoft.com/office/officeart/2005/8/layout/list1"/>
    <dgm:cxn modelId="{3337FF7F-E3D2-1D41-A068-90076284B731}" type="presOf" srcId="{5D6D9F0A-3552-4950-B626-8A92B90F357E}" destId="{87553F43-E9B2-A54F-BF2B-89A11B0A5873}" srcOrd="0" destOrd="0" presId="urn:microsoft.com/office/officeart/2005/8/layout/list1"/>
    <dgm:cxn modelId="{96AC2583-9F5E-754F-9395-38D63BB2AD96}" type="presOf" srcId="{897BEAED-5152-41A6-8886-46DC8E40AE12}" destId="{FF30965F-7BB5-324E-BCBB-6CFF3F5CA61E}" srcOrd="1" destOrd="0" presId="urn:microsoft.com/office/officeart/2005/8/layout/list1"/>
    <dgm:cxn modelId="{10DF2E85-188F-6043-BF1D-3BFE14570802}" type="presOf" srcId="{1FEE5827-3923-44A6-8ADA-B27FD11EDA2F}" destId="{1081F29B-87F6-F74D-AC0F-8C8E13F0E73A}" srcOrd="0" destOrd="0" presId="urn:microsoft.com/office/officeart/2005/8/layout/list1"/>
    <dgm:cxn modelId="{841E6A90-7829-4BEE-B773-F20DAD7E0135}" srcId="{5D6D9F0A-3552-4950-B626-8A92B90F357E}" destId="{62198526-FD8F-4CBD-87C2-93E19381E43F}" srcOrd="1" destOrd="0" parTransId="{58AAD289-12AF-4ABE-8A0F-283CD4EDA5C3}" sibTransId="{1BEE2F86-8798-4C1E-991E-D7050CF53338}"/>
    <dgm:cxn modelId="{95FEF691-DC2F-134E-A95E-C2F036014D2C}" type="presOf" srcId="{F1450681-1049-4334-82EC-97A05CCB1F2C}" destId="{1E02C48B-0199-BA42-9E20-70C79B5B4FA9}" srcOrd="0" destOrd="2" presId="urn:microsoft.com/office/officeart/2005/8/layout/list1"/>
    <dgm:cxn modelId="{89039EA3-3673-42CB-A0E2-14527182D1B7}" srcId="{9C2D3AE2-10DB-4141-812E-C97F8CC40CE0}" destId="{913C0307-CABA-428D-9D61-6F7E48BE1134}" srcOrd="0" destOrd="0" parTransId="{4AFE839A-F427-42E3-91CA-E280133937AA}" sibTransId="{0C1B7F55-C0A0-4EB0-A2DC-3522BC61AF80}"/>
    <dgm:cxn modelId="{A94572AE-3147-3442-925B-C02372E24FD4}" type="presOf" srcId="{9C2D3AE2-10DB-4141-812E-C97F8CC40CE0}" destId="{089B4E11-7360-434D-BEE1-797B49D4F305}" srcOrd="1" destOrd="0" presId="urn:microsoft.com/office/officeart/2005/8/layout/list1"/>
    <dgm:cxn modelId="{8A1E07B8-C24C-4036-8E58-385F78849B7C}" srcId="{5D6D9F0A-3552-4950-B626-8A92B90F357E}" destId="{F1450681-1049-4334-82EC-97A05CCB1F2C}" srcOrd="2" destOrd="0" parTransId="{60356A7A-A8C9-428A-83E4-4B80D9FAAFE3}" sibTransId="{106C2328-E67C-407F-9EDF-987F5C7C5A5E}"/>
    <dgm:cxn modelId="{82D8D1C8-847E-5A4B-9A72-9505B1120519}" type="presOf" srcId="{5D6D9F0A-3552-4950-B626-8A92B90F357E}" destId="{DC709801-58CD-AB48-ACA8-5CA2D5674E4C}" srcOrd="1" destOrd="0" presId="urn:microsoft.com/office/officeart/2005/8/layout/list1"/>
    <dgm:cxn modelId="{2613A3E8-8304-4D23-B796-D83BB980D090}" srcId="{5D6D9F0A-3552-4950-B626-8A92B90F357E}" destId="{44E900DE-578A-4C75-BBEC-9A9FE8717A2B}" srcOrd="0" destOrd="0" parTransId="{C85DCD09-22F9-4A01-9A26-1A402E67DB00}" sibTransId="{99880A5D-E4EC-4090-803A-4A724C275876}"/>
    <dgm:cxn modelId="{D3DDADE9-C47F-4223-8C81-AE8F6F73ECA3}" srcId="{897BEAED-5152-41A6-8886-46DC8E40AE12}" destId="{8BE17EE9-1A60-48AA-B0B5-69554FD97A4E}" srcOrd="1" destOrd="0" parTransId="{03659C0E-4D70-409E-81A9-AC0664B67BA3}" sibTransId="{A024849C-92AD-4216-95E7-77018ADC0B04}"/>
    <dgm:cxn modelId="{E797A4F6-CC08-4DF9-AF8D-F62DFB998AC0}" srcId="{1FEE5827-3923-44A6-8ADA-B27FD11EDA2F}" destId="{5D6D9F0A-3552-4950-B626-8A92B90F357E}" srcOrd="0" destOrd="0" parTransId="{D700C3DF-00EC-415D-9333-BB5A0D2C62AF}" sibTransId="{B89C6CD7-A99A-45E4-8B69-472A7DF835F0}"/>
    <dgm:cxn modelId="{4EEBA1FC-E4C3-704C-8181-E44672184DD5}" type="presOf" srcId="{62198526-FD8F-4CBD-87C2-93E19381E43F}" destId="{1E02C48B-0199-BA42-9E20-70C79B5B4FA9}" srcOrd="0" destOrd="1" presId="urn:microsoft.com/office/officeart/2005/8/layout/list1"/>
    <dgm:cxn modelId="{AC55C1B4-451A-A247-BEA7-F73AB0E98F9D}" type="presParOf" srcId="{1081F29B-87F6-F74D-AC0F-8C8E13F0E73A}" destId="{0937B85A-3CC4-0044-A534-1D2AAF54753C}" srcOrd="0" destOrd="0" presId="urn:microsoft.com/office/officeart/2005/8/layout/list1"/>
    <dgm:cxn modelId="{899E0F4B-5DC3-F040-9702-2B28161ABF02}" type="presParOf" srcId="{0937B85A-3CC4-0044-A534-1D2AAF54753C}" destId="{87553F43-E9B2-A54F-BF2B-89A11B0A5873}" srcOrd="0" destOrd="0" presId="urn:microsoft.com/office/officeart/2005/8/layout/list1"/>
    <dgm:cxn modelId="{5D91F036-0671-2449-9913-92B37E5FA46D}" type="presParOf" srcId="{0937B85A-3CC4-0044-A534-1D2AAF54753C}" destId="{DC709801-58CD-AB48-ACA8-5CA2D5674E4C}" srcOrd="1" destOrd="0" presId="urn:microsoft.com/office/officeart/2005/8/layout/list1"/>
    <dgm:cxn modelId="{9D1AD392-367B-724F-B88B-9495579F9C34}" type="presParOf" srcId="{1081F29B-87F6-F74D-AC0F-8C8E13F0E73A}" destId="{E8B1CB08-D690-004C-9A11-AC72C9FE1C49}" srcOrd="1" destOrd="0" presId="urn:microsoft.com/office/officeart/2005/8/layout/list1"/>
    <dgm:cxn modelId="{7D5F064A-8BEC-5746-929A-10A317FF4067}" type="presParOf" srcId="{1081F29B-87F6-F74D-AC0F-8C8E13F0E73A}" destId="{1E02C48B-0199-BA42-9E20-70C79B5B4FA9}" srcOrd="2" destOrd="0" presId="urn:microsoft.com/office/officeart/2005/8/layout/list1"/>
    <dgm:cxn modelId="{880824ED-B2D0-634F-8FEC-8C1AF87BEF71}" type="presParOf" srcId="{1081F29B-87F6-F74D-AC0F-8C8E13F0E73A}" destId="{2C610D5A-9D08-B542-ADAB-ABF455FB7BD3}" srcOrd="3" destOrd="0" presId="urn:microsoft.com/office/officeart/2005/8/layout/list1"/>
    <dgm:cxn modelId="{9798E86F-0CF7-0844-B4B0-766F6F8BC1FC}" type="presParOf" srcId="{1081F29B-87F6-F74D-AC0F-8C8E13F0E73A}" destId="{EDBC347E-E09F-B94F-9B31-4F031DA4BD5C}" srcOrd="4" destOrd="0" presId="urn:microsoft.com/office/officeart/2005/8/layout/list1"/>
    <dgm:cxn modelId="{3798AEB2-8306-324A-869B-1CCC8E04E835}" type="presParOf" srcId="{EDBC347E-E09F-B94F-9B31-4F031DA4BD5C}" destId="{70029DDA-1CBF-0C4A-BAE6-085A5EAD0E0E}" srcOrd="0" destOrd="0" presId="urn:microsoft.com/office/officeart/2005/8/layout/list1"/>
    <dgm:cxn modelId="{404BB7D3-CDE3-7A48-8D75-E570615B50EC}" type="presParOf" srcId="{EDBC347E-E09F-B94F-9B31-4F031DA4BD5C}" destId="{FF30965F-7BB5-324E-BCBB-6CFF3F5CA61E}" srcOrd="1" destOrd="0" presId="urn:microsoft.com/office/officeart/2005/8/layout/list1"/>
    <dgm:cxn modelId="{246FC24A-7B29-4744-815B-AABBA98A9DBF}" type="presParOf" srcId="{1081F29B-87F6-F74D-AC0F-8C8E13F0E73A}" destId="{08EF9683-1387-7F4A-A3BF-9CC75E18F60E}" srcOrd="5" destOrd="0" presId="urn:microsoft.com/office/officeart/2005/8/layout/list1"/>
    <dgm:cxn modelId="{674703F4-0170-6644-8427-F8153E2132A3}" type="presParOf" srcId="{1081F29B-87F6-F74D-AC0F-8C8E13F0E73A}" destId="{FE72F1F5-7D37-6147-A8CD-9AC8E0C2B787}" srcOrd="6" destOrd="0" presId="urn:microsoft.com/office/officeart/2005/8/layout/list1"/>
    <dgm:cxn modelId="{850ED710-06BC-BD4F-B55C-E5F139EC3CBD}" type="presParOf" srcId="{1081F29B-87F6-F74D-AC0F-8C8E13F0E73A}" destId="{879E0E12-18AB-2443-AFBE-925AB6AD00C4}" srcOrd="7" destOrd="0" presId="urn:microsoft.com/office/officeart/2005/8/layout/list1"/>
    <dgm:cxn modelId="{16247E17-AB4B-4C42-91C4-92FC31EDF849}" type="presParOf" srcId="{1081F29B-87F6-F74D-AC0F-8C8E13F0E73A}" destId="{6B9C00AE-1C7C-564C-ACE6-1EAC065BACB2}" srcOrd="8" destOrd="0" presId="urn:microsoft.com/office/officeart/2005/8/layout/list1"/>
    <dgm:cxn modelId="{110EF8B6-A612-8B40-80FA-B103F1A76C68}" type="presParOf" srcId="{6B9C00AE-1C7C-564C-ACE6-1EAC065BACB2}" destId="{6C524AB6-BFFC-874E-8C16-750AF0F7A37A}" srcOrd="0" destOrd="0" presId="urn:microsoft.com/office/officeart/2005/8/layout/list1"/>
    <dgm:cxn modelId="{6AB71974-2A1D-6447-AF2A-2E3963493821}" type="presParOf" srcId="{6B9C00AE-1C7C-564C-ACE6-1EAC065BACB2}" destId="{089B4E11-7360-434D-BEE1-797B49D4F305}" srcOrd="1" destOrd="0" presId="urn:microsoft.com/office/officeart/2005/8/layout/list1"/>
    <dgm:cxn modelId="{021514DF-735B-0040-BCAB-BA6E5B20298D}" type="presParOf" srcId="{1081F29B-87F6-F74D-AC0F-8C8E13F0E73A}" destId="{3A45C501-499E-1A4E-8CDB-70ACB539F72A}" srcOrd="9" destOrd="0" presId="urn:microsoft.com/office/officeart/2005/8/layout/list1"/>
    <dgm:cxn modelId="{5EF36D4D-8DE3-184A-ACA6-B9D71C5459B4}" type="presParOf" srcId="{1081F29B-87F6-F74D-AC0F-8C8E13F0E73A}" destId="{32F8A755-5EB8-2C40-99F4-F21B65C438E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804413D-EC04-41CE-A8EE-FFF82EDB5FCE}" type="doc">
      <dgm:prSet loTypeId="urn:microsoft.com/office/officeart/2008/layout/Lin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C45492B-752F-495D-940C-A62CCF8F1DAE}">
      <dgm:prSet/>
      <dgm:spPr/>
      <dgm:t>
        <a:bodyPr/>
        <a:lstStyle/>
        <a:p>
          <a:r>
            <a:rPr lang="en-US" dirty="0"/>
            <a:t>Flexible Node.js framework that provides robust set of features for web for web and mobile application</a:t>
          </a:r>
        </a:p>
      </dgm:t>
    </dgm:pt>
    <dgm:pt modelId="{A25B22B1-DD11-410A-AA49-90DB4F76F52F}" type="parTrans" cxnId="{B33D9876-35DB-4028-8656-4984CB21389D}">
      <dgm:prSet/>
      <dgm:spPr/>
      <dgm:t>
        <a:bodyPr/>
        <a:lstStyle/>
        <a:p>
          <a:endParaRPr lang="en-US"/>
        </a:p>
      </dgm:t>
    </dgm:pt>
    <dgm:pt modelId="{B0CFE579-C2F7-4A43-884E-8EC263CBD141}" type="sibTrans" cxnId="{B33D9876-35DB-4028-8656-4984CB21389D}">
      <dgm:prSet/>
      <dgm:spPr/>
      <dgm:t>
        <a:bodyPr/>
        <a:lstStyle/>
        <a:p>
          <a:endParaRPr lang="en-US"/>
        </a:p>
      </dgm:t>
    </dgm:pt>
    <dgm:pt modelId="{252ECC00-CDFA-4313-A90A-79A11A8F4C1D}">
      <dgm:prSet/>
      <dgm:spPr/>
      <dgm:t>
        <a:bodyPr/>
        <a:lstStyle/>
        <a:p>
          <a:r>
            <a:rPr lang="en-US"/>
            <a:t>Routing with URL binding</a:t>
          </a:r>
        </a:p>
      </dgm:t>
    </dgm:pt>
    <dgm:pt modelId="{E327DDEE-DC12-45AD-89ED-D9871A76E9A4}" type="parTrans" cxnId="{D6BC388C-64DE-44D0-84B2-8F8E123C578E}">
      <dgm:prSet/>
      <dgm:spPr/>
      <dgm:t>
        <a:bodyPr/>
        <a:lstStyle/>
        <a:p>
          <a:endParaRPr lang="en-US"/>
        </a:p>
      </dgm:t>
    </dgm:pt>
    <dgm:pt modelId="{CDBE83FE-F83B-4D8B-8D0A-CFAB04671DCA}" type="sibTrans" cxnId="{D6BC388C-64DE-44D0-84B2-8F8E123C578E}">
      <dgm:prSet/>
      <dgm:spPr/>
      <dgm:t>
        <a:bodyPr/>
        <a:lstStyle/>
        <a:p>
          <a:endParaRPr lang="en-US"/>
        </a:p>
      </dgm:t>
    </dgm:pt>
    <dgm:pt modelId="{5B164030-0A96-4D00-8D75-31D2D8BEBBEA}">
      <dgm:prSet/>
      <dgm:spPr/>
      <dgm:t>
        <a:bodyPr/>
        <a:lstStyle/>
        <a:p>
          <a:r>
            <a:rPr lang="en-US"/>
            <a:t>Static files</a:t>
          </a:r>
        </a:p>
      </dgm:t>
    </dgm:pt>
    <dgm:pt modelId="{48B111B9-6BCB-4321-A1C5-AFD982742086}" type="parTrans" cxnId="{529B7048-5A4E-4445-A900-C16AA577B5B4}">
      <dgm:prSet/>
      <dgm:spPr/>
      <dgm:t>
        <a:bodyPr/>
        <a:lstStyle/>
        <a:p>
          <a:endParaRPr lang="en-US"/>
        </a:p>
      </dgm:t>
    </dgm:pt>
    <dgm:pt modelId="{C84643FB-569E-41F3-BC1B-EEA071D1F4E6}" type="sibTrans" cxnId="{529B7048-5A4E-4445-A900-C16AA577B5B4}">
      <dgm:prSet/>
      <dgm:spPr/>
      <dgm:t>
        <a:bodyPr/>
        <a:lstStyle/>
        <a:p>
          <a:endParaRPr lang="en-US"/>
        </a:p>
      </dgm:t>
    </dgm:pt>
    <dgm:pt modelId="{AC78BC03-9620-4A9D-B143-263E88B5F7DC}">
      <dgm:prSet/>
      <dgm:spPr/>
      <dgm:t>
        <a:bodyPr/>
        <a:lstStyle/>
        <a:p>
          <a:r>
            <a:rPr lang="en-US"/>
            <a:t>Promise (async and await)</a:t>
          </a:r>
        </a:p>
      </dgm:t>
    </dgm:pt>
    <dgm:pt modelId="{AA62E176-44DC-46E3-9387-B5CBD2AA5E22}" type="parTrans" cxnId="{5D635CAF-BDC1-4171-B5EC-1E998D16E78E}">
      <dgm:prSet/>
      <dgm:spPr/>
      <dgm:t>
        <a:bodyPr/>
        <a:lstStyle/>
        <a:p>
          <a:endParaRPr lang="en-US"/>
        </a:p>
      </dgm:t>
    </dgm:pt>
    <dgm:pt modelId="{040BB869-4D35-4140-A51B-200DFFD91289}" type="sibTrans" cxnId="{5D635CAF-BDC1-4171-B5EC-1E998D16E78E}">
      <dgm:prSet/>
      <dgm:spPr/>
      <dgm:t>
        <a:bodyPr/>
        <a:lstStyle/>
        <a:p>
          <a:endParaRPr lang="en-US"/>
        </a:p>
      </dgm:t>
    </dgm:pt>
    <dgm:pt modelId="{5B9C9DC6-923C-4055-B9AC-03B024AF4AAD}">
      <dgm:prSet/>
      <dgm:spPr/>
      <dgm:t>
        <a:bodyPr/>
        <a:lstStyle/>
        <a:p>
          <a:r>
            <a:rPr lang="en-US"/>
            <a:t>Body-parser, Cookie-parser</a:t>
          </a:r>
        </a:p>
      </dgm:t>
    </dgm:pt>
    <dgm:pt modelId="{EDF40D95-2DE7-41E0-BCA1-635D96D927E5}" type="parTrans" cxnId="{5403C415-628D-4762-A4A0-8AE502397670}">
      <dgm:prSet/>
      <dgm:spPr/>
      <dgm:t>
        <a:bodyPr/>
        <a:lstStyle/>
        <a:p>
          <a:endParaRPr lang="en-US"/>
        </a:p>
      </dgm:t>
    </dgm:pt>
    <dgm:pt modelId="{17297CD0-4A1D-4DE3-BEB3-D3383A47C2F1}" type="sibTrans" cxnId="{5403C415-628D-4762-A4A0-8AE502397670}">
      <dgm:prSet/>
      <dgm:spPr/>
      <dgm:t>
        <a:bodyPr/>
        <a:lstStyle/>
        <a:p>
          <a:endParaRPr lang="en-US"/>
        </a:p>
      </dgm:t>
    </dgm:pt>
    <dgm:pt modelId="{F46D8AB8-A881-5847-9E61-46EB8C009428}" type="pres">
      <dgm:prSet presAssocID="{B804413D-EC04-41CE-A8EE-FFF82EDB5FCE}" presName="vert0" presStyleCnt="0">
        <dgm:presLayoutVars>
          <dgm:dir/>
          <dgm:animOne val="branch"/>
          <dgm:animLvl val="lvl"/>
        </dgm:presLayoutVars>
      </dgm:prSet>
      <dgm:spPr/>
    </dgm:pt>
    <dgm:pt modelId="{DF08B723-C77A-A54E-9E44-F1C788D0D55D}" type="pres">
      <dgm:prSet presAssocID="{0C45492B-752F-495D-940C-A62CCF8F1DAE}" presName="thickLine" presStyleLbl="alignNode1" presStyleIdx="0" presStyleCnt="5"/>
      <dgm:spPr/>
    </dgm:pt>
    <dgm:pt modelId="{9A917274-EEB8-9649-A8E4-2A3A8762573F}" type="pres">
      <dgm:prSet presAssocID="{0C45492B-752F-495D-940C-A62CCF8F1DAE}" presName="horz1" presStyleCnt="0"/>
      <dgm:spPr/>
    </dgm:pt>
    <dgm:pt modelId="{B6CEA702-3B63-EA41-8C5C-8FEE120BD315}" type="pres">
      <dgm:prSet presAssocID="{0C45492B-752F-495D-940C-A62CCF8F1DAE}" presName="tx1" presStyleLbl="revTx" presStyleIdx="0" presStyleCnt="5"/>
      <dgm:spPr/>
    </dgm:pt>
    <dgm:pt modelId="{C94C5817-1FE8-2045-A359-C07D1E0E29AD}" type="pres">
      <dgm:prSet presAssocID="{0C45492B-752F-495D-940C-A62CCF8F1DAE}" presName="vert1" presStyleCnt="0"/>
      <dgm:spPr/>
    </dgm:pt>
    <dgm:pt modelId="{B087CA3B-CBAB-1D40-9E9F-EC7C66D04E33}" type="pres">
      <dgm:prSet presAssocID="{252ECC00-CDFA-4313-A90A-79A11A8F4C1D}" presName="thickLine" presStyleLbl="alignNode1" presStyleIdx="1" presStyleCnt="5"/>
      <dgm:spPr/>
    </dgm:pt>
    <dgm:pt modelId="{B5DB25A6-3F05-B54D-A02D-33C46F051AF9}" type="pres">
      <dgm:prSet presAssocID="{252ECC00-CDFA-4313-A90A-79A11A8F4C1D}" presName="horz1" presStyleCnt="0"/>
      <dgm:spPr/>
    </dgm:pt>
    <dgm:pt modelId="{48D81368-C807-2F45-B607-F655842BF0B0}" type="pres">
      <dgm:prSet presAssocID="{252ECC00-CDFA-4313-A90A-79A11A8F4C1D}" presName="tx1" presStyleLbl="revTx" presStyleIdx="1" presStyleCnt="5"/>
      <dgm:spPr/>
    </dgm:pt>
    <dgm:pt modelId="{9247A474-87BA-9648-B689-86582D7BCDA0}" type="pres">
      <dgm:prSet presAssocID="{252ECC00-CDFA-4313-A90A-79A11A8F4C1D}" presName="vert1" presStyleCnt="0"/>
      <dgm:spPr/>
    </dgm:pt>
    <dgm:pt modelId="{55DE4716-34F3-D144-92B1-C7B91FD428E4}" type="pres">
      <dgm:prSet presAssocID="{5B164030-0A96-4D00-8D75-31D2D8BEBBEA}" presName="thickLine" presStyleLbl="alignNode1" presStyleIdx="2" presStyleCnt="5"/>
      <dgm:spPr/>
    </dgm:pt>
    <dgm:pt modelId="{A24446D6-9893-E74F-B8AC-9911DC9AD36F}" type="pres">
      <dgm:prSet presAssocID="{5B164030-0A96-4D00-8D75-31D2D8BEBBEA}" presName="horz1" presStyleCnt="0"/>
      <dgm:spPr/>
    </dgm:pt>
    <dgm:pt modelId="{B6F50268-8167-E448-A6DD-CB5B4BAFAB7A}" type="pres">
      <dgm:prSet presAssocID="{5B164030-0A96-4D00-8D75-31D2D8BEBBEA}" presName="tx1" presStyleLbl="revTx" presStyleIdx="2" presStyleCnt="5"/>
      <dgm:spPr/>
    </dgm:pt>
    <dgm:pt modelId="{13FD63BB-6EF3-ED4C-90A6-E7548B3D171E}" type="pres">
      <dgm:prSet presAssocID="{5B164030-0A96-4D00-8D75-31D2D8BEBBEA}" presName="vert1" presStyleCnt="0"/>
      <dgm:spPr/>
    </dgm:pt>
    <dgm:pt modelId="{78A282B3-C555-2E4F-BF9F-B7FA775C3ED1}" type="pres">
      <dgm:prSet presAssocID="{AC78BC03-9620-4A9D-B143-263E88B5F7DC}" presName="thickLine" presStyleLbl="alignNode1" presStyleIdx="3" presStyleCnt="5"/>
      <dgm:spPr/>
    </dgm:pt>
    <dgm:pt modelId="{E97F414E-A333-FD4F-8059-B3EA4F432AE9}" type="pres">
      <dgm:prSet presAssocID="{AC78BC03-9620-4A9D-B143-263E88B5F7DC}" presName="horz1" presStyleCnt="0"/>
      <dgm:spPr/>
    </dgm:pt>
    <dgm:pt modelId="{CC316B40-6464-7842-A723-55AE7796C9BD}" type="pres">
      <dgm:prSet presAssocID="{AC78BC03-9620-4A9D-B143-263E88B5F7DC}" presName="tx1" presStyleLbl="revTx" presStyleIdx="3" presStyleCnt="5"/>
      <dgm:spPr/>
    </dgm:pt>
    <dgm:pt modelId="{C2A254DC-D195-B04A-B03C-ECF0A163EF8D}" type="pres">
      <dgm:prSet presAssocID="{AC78BC03-9620-4A9D-B143-263E88B5F7DC}" presName="vert1" presStyleCnt="0"/>
      <dgm:spPr/>
    </dgm:pt>
    <dgm:pt modelId="{2522826A-5983-2842-B4F5-EBECA58630DC}" type="pres">
      <dgm:prSet presAssocID="{5B9C9DC6-923C-4055-B9AC-03B024AF4AAD}" presName="thickLine" presStyleLbl="alignNode1" presStyleIdx="4" presStyleCnt="5"/>
      <dgm:spPr/>
    </dgm:pt>
    <dgm:pt modelId="{3F326159-B244-BE42-B57B-3ACF5E5D43E5}" type="pres">
      <dgm:prSet presAssocID="{5B9C9DC6-923C-4055-B9AC-03B024AF4AAD}" presName="horz1" presStyleCnt="0"/>
      <dgm:spPr/>
    </dgm:pt>
    <dgm:pt modelId="{E5BBB6B4-87FE-7941-B4F7-930C1758477C}" type="pres">
      <dgm:prSet presAssocID="{5B9C9DC6-923C-4055-B9AC-03B024AF4AAD}" presName="tx1" presStyleLbl="revTx" presStyleIdx="4" presStyleCnt="5"/>
      <dgm:spPr/>
    </dgm:pt>
    <dgm:pt modelId="{C3302995-034E-E446-A932-34DC5A1C971F}" type="pres">
      <dgm:prSet presAssocID="{5B9C9DC6-923C-4055-B9AC-03B024AF4AAD}" presName="vert1" presStyleCnt="0"/>
      <dgm:spPr/>
    </dgm:pt>
  </dgm:ptLst>
  <dgm:cxnLst>
    <dgm:cxn modelId="{5403C415-628D-4762-A4A0-8AE502397670}" srcId="{B804413D-EC04-41CE-A8EE-FFF82EDB5FCE}" destId="{5B9C9DC6-923C-4055-B9AC-03B024AF4AAD}" srcOrd="4" destOrd="0" parTransId="{EDF40D95-2DE7-41E0-BCA1-635D96D927E5}" sibTransId="{17297CD0-4A1D-4DE3-BEB3-D3383A47C2F1}"/>
    <dgm:cxn modelId="{33E1AE2D-A6A4-7D44-93AB-8D28181B5231}" type="presOf" srcId="{5B164030-0A96-4D00-8D75-31D2D8BEBBEA}" destId="{B6F50268-8167-E448-A6DD-CB5B4BAFAB7A}" srcOrd="0" destOrd="0" presId="urn:microsoft.com/office/officeart/2008/layout/LinedList"/>
    <dgm:cxn modelId="{529B7048-5A4E-4445-A900-C16AA577B5B4}" srcId="{B804413D-EC04-41CE-A8EE-FFF82EDB5FCE}" destId="{5B164030-0A96-4D00-8D75-31D2D8BEBBEA}" srcOrd="2" destOrd="0" parTransId="{48B111B9-6BCB-4321-A1C5-AFD982742086}" sibTransId="{C84643FB-569E-41F3-BC1B-EEA071D1F4E6}"/>
    <dgm:cxn modelId="{2B6BEE4D-01C8-9748-9DC5-2C3087F2CAE5}" type="presOf" srcId="{252ECC00-CDFA-4313-A90A-79A11A8F4C1D}" destId="{48D81368-C807-2F45-B607-F655842BF0B0}" srcOrd="0" destOrd="0" presId="urn:microsoft.com/office/officeart/2008/layout/LinedList"/>
    <dgm:cxn modelId="{13CE2959-1131-D44E-9F3E-6886E4140687}" type="presOf" srcId="{AC78BC03-9620-4A9D-B143-263E88B5F7DC}" destId="{CC316B40-6464-7842-A723-55AE7796C9BD}" srcOrd="0" destOrd="0" presId="urn:microsoft.com/office/officeart/2008/layout/LinedList"/>
    <dgm:cxn modelId="{7287A85E-BD63-5D4F-B7D7-89F83966261A}" type="presOf" srcId="{0C45492B-752F-495D-940C-A62CCF8F1DAE}" destId="{B6CEA702-3B63-EA41-8C5C-8FEE120BD315}" srcOrd="0" destOrd="0" presId="urn:microsoft.com/office/officeart/2008/layout/LinedList"/>
    <dgm:cxn modelId="{AFB16271-67C4-284D-A224-8672716F0E11}" type="presOf" srcId="{B804413D-EC04-41CE-A8EE-FFF82EDB5FCE}" destId="{F46D8AB8-A881-5847-9E61-46EB8C009428}" srcOrd="0" destOrd="0" presId="urn:microsoft.com/office/officeart/2008/layout/LinedList"/>
    <dgm:cxn modelId="{B33D9876-35DB-4028-8656-4984CB21389D}" srcId="{B804413D-EC04-41CE-A8EE-FFF82EDB5FCE}" destId="{0C45492B-752F-495D-940C-A62CCF8F1DAE}" srcOrd="0" destOrd="0" parTransId="{A25B22B1-DD11-410A-AA49-90DB4F76F52F}" sibTransId="{B0CFE579-C2F7-4A43-884E-8EC263CBD141}"/>
    <dgm:cxn modelId="{D6BC388C-64DE-44D0-84B2-8F8E123C578E}" srcId="{B804413D-EC04-41CE-A8EE-FFF82EDB5FCE}" destId="{252ECC00-CDFA-4313-A90A-79A11A8F4C1D}" srcOrd="1" destOrd="0" parTransId="{E327DDEE-DC12-45AD-89ED-D9871A76E9A4}" sibTransId="{CDBE83FE-F83B-4D8B-8D0A-CFAB04671DCA}"/>
    <dgm:cxn modelId="{5D635CAF-BDC1-4171-B5EC-1E998D16E78E}" srcId="{B804413D-EC04-41CE-A8EE-FFF82EDB5FCE}" destId="{AC78BC03-9620-4A9D-B143-263E88B5F7DC}" srcOrd="3" destOrd="0" parTransId="{AA62E176-44DC-46E3-9387-B5CBD2AA5E22}" sibTransId="{040BB869-4D35-4140-A51B-200DFFD91289}"/>
    <dgm:cxn modelId="{9AC714EF-9395-574D-9533-9E9AD9CBF641}" type="presOf" srcId="{5B9C9DC6-923C-4055-B9AC-03B024AF4AAD}" destId="{E5BBB6B4-87FE-7941-B4F7-930C1758477C}" srcOrd="0" destOrd="0" presId="urn:microsoft.com/office/officeart/2008/layout/LinedList"/>
    <dgm:cxn modelId="{95E0553E-DD9A-334D-A7F2-FB35265658F9}" type="presParOf" srcId="{F46D8AB8-A881-5847-9E61-46EB8C009428}" destId="{DF08B723-C77A-A54E-9E44-F1C788D0D55D}" srcOrd="0" destOrd="0" presId="urn:microsoft.com/office/officeart/2008/layout/LinedList"/>
    <dgm:cxn modelId="{59ABA294-6BE5-E345-8A3E-E63FB3888E49}" type="presParOf" srcId="{F46D8AB8-A881-5847-9E61-46EB8C009428}" destId="{9A917274-EEB8-9649-A8E4-2A3A8762573F}" srcOrd="1" destOrd="0" presId="urn:microsoft.com/office/officeart/2008/layout/LinedList"/>
    <dgm:cxn modelId="{7CD6589A-176A-AD47-B714-4C75259C5B85}" type="presParOf" srcId="{9A917274-EEB8-9649-A8E4-2A3A8762573F}" destId="{B6CEA702-3B63-EA41-8C5C-8FEE120BD315}" srcOrd="0" destOrd="0" presId="urn:microsoft.com/office/officeart/2008/layout/LinedList"/>
    <dgm:cxn modelId="{65A6A445-6110-E34D-8F58-B699C1F50D58}" type="presParOf" srcId="{9A917274-EEB8-9649-A8E4-2A3A8762573F}" destId="{C94C5817-1FE8-2045-A359-C07D1E0E29AD}" srcOrd="1" destOrd="0" presId="urn:microsoft.com/office/officeart/2008/layout/LinedList"/>
    <dgm:cxn modelId="{2A9C27C0-55E3-DC43-B3C5-5AFC87674F2F}" type="presParOf" srcId="{F46D8AB8-A881-5847-9E61-46EB8C009428}" destId="{B087CA3B-CBAB-1D40-9E9F-EC7C66D04E33}" srcOrd="2" destOrd="0" presId="urn:microsoft.com/office/officeart/2008/layout/LinedList"/>
    <dgm:cxn modelId="{25CFAB3D-3478-A148-B35B-2471005EB6EF}" type="presParOf" srcId="{F46D8AB8-A881-5847-9E61-46EB8C009428}" destId="{B5DB25A6-3F05-B54D-A02D-33C46F051AF9}" srcOrd="3" destOrd="0" presId="urn:microsoft.com/office/officeart/2008/layout/LinedList"/>
    <dgm:cxn modelId="{8EFAD79D-2350-7F42-84A4-5E59F4FEBC48}" type="presParOf" srcId="{B5DB25A6-3F05-B54D-A02D-33C46F051AF9}" destId="{48D81368-C807-2F45-B607-F655842BF0B0}" srcOrd="0" destOrd="0" presId="urn:microsoft.com/office/officeart/2008/layout/LinedList"/>
    <dgm:cxn modelId="{D4D7D422-3957-1E43-B18A-643F5A236362}" type="presParOf" srcId="{B5DB25A6-3F05-B54D-A02D-33C46F051AF9}" destId="{9247A474-87BA-9648-B689-86582D7BCDA0}" srcOrd="1" destOrd="0" presId="urn:microsoft.com/office/officeart/2008/layout/LinedList"/>
    <dgm:cxn modelId="{A446E807-F7FE-BF42-8999-2E75B2CA3FEC}" type="presParOf" srcId="{F46D8AB8-A881-5847-9E61-46EB8C009428}" destId="{55DE4716-34F3-D144-92B1-C7B91FD428E4}" srcOrd="4" destOrd="0" presId="urn:microsoft.com/office/officeart/2008/layout/LinedList"/>
    <dgm:cxn modelId="{B7DF2DDC-9C3B-3D41-BB7A-757D594C1BE9}" type="presParOf" srcId="{F46D8AB8-A881-5847-9E61-46EB8C009428}" destId="{A24446D6-9893-E74F-B8AC-9911DC9AD36F}" srcOrd="5" destOrd="0" presId="urn:microsoft.com/office/officeart/2008/layout/LinedList"/>
    <dgm:cxn modelId="{D71F1AD6-F2EB-2944-8C69-E33DA9538A44}" type="presParOf" srcId="{A24446D6-9893-E74F-B8AC-9911DC9AD36F}" destId="{B6F50268-8167-E448-A6DD-CB5B4BAFAB7A}" srcOrd="0" destOrd="0" presId="urn:microsoft.com/office/officeart/2008/layout/LinedList"/>
    <dgm:cxn modelId="{1F567D65-3AF1-8346-B0BC-017088EEC958}" type="presParOf" srcId="{A24446D6-9893-E74F-B8AC-9911DC9AD36F}" destId="{13FD63BB-6EF3-ED4C-90A6-E7548B3D171E}" srcOrd="1" destOrd="0" presId="urn:microsoft.com/office/officeart/2008/layout/LinedList"/>
    <dgm:cxn modelId="{9D3E682E-0116-3340-BF69-23C1DB5C5A24}" type="presParOf" srcId="{F46D8AB8-A881-5847-9E61-46EB8C009428}" destId="{78A282B3-C555-2E4F-BF9F-B7FA775C3ED1}" srcOrd="6" destOrd="0" presId="urn:microsoft.com/office/officeart/2008/layout/LinedList"/>
    <dgm:cxn modelId="{F305E587-B78B-FA4E-918A-450809B57583}" type="presParOf" srcId="{F46D8AB8-A881-5847-9E61-46EB8C009428}" destId="{E97F414E-A333-FD4F-8059-B3EA4F432AE9}" srcOrd="7" destOrd="0" presId="urn:microsoft.com/office/officeart/2008/layout/LinedList"/>
    <dgm:cxn modelId="{B7B58C55-45DB-2E47-956E-4E08F145579F}" type="presParOf" srcId="{E97F414E-A333-FD4F-8059-B3EA4F432AE9}" destId="{CC316B40-6464-7842-A723-55AE7796C9BD}" srcOrd="0" destOrd="0" presId="urn:microsoft.com/office/officeart/2008/layout/LinedList"/>
    <dgm:cxn modelId="{03025C25-35FF-9147-A389-A66009A89468}" type="presParOf" srcId="{E97F414E-A333-FD4F-8059-B3EA4F432AE9}" destId="{C2A254DC-D195-B04A-B03C-ECF0A163EF8D}" srcOrd="1" destOrd="0" presId="urn:microsoft.com/office/officeart/2008/layout/LinedList"/>
    <dgm:cxn modelId="{D63A3D65-1E04-2C43-A874-34691C716145}" type="presParOf" srcId="{F46D8AB8-A881-5847-9E61-46EB8C009428}" destId="{2522826A-5983-2842-B4F5-EBECA58630DC}" srcOrd="8" destOrd="0" presId="urn:microsoft.com/office/officeart/2008/layout/LinedList"/>
    <dgm:cxn modelId="{98C1D098-3BE8-2448-9B20-CB3621DC136B}" type="presParOf" srcId="{F46D8AB8-A881-5847-9E61-46EB8C009428}" destId="{3F326159-B244-BE42-B57B-3ACF5E5D43E5}" srcOrd="9" destOrd="0" presId="urn:microsoft.com/office/officeart/2008/layout/LinedList"/>
    <dgm:cxn modelId="{BC3A0BEC-B257-D741-941B-3B851EA9277A}" type="presParOf" srcId="{3F326159-B244-BE42-B57B-3ACF5E5D43E5}" destId="{E5BBB6B4-87FE-7941-B4F7-930C1758477C}" srcOrd="0" destOrd="0" presId="urn:microsoft.com/office/officeart/2008/layout/LinedList"/>
    <dgm:cxn modelId="{C0A45B35-B975-E545-BA7D-FB40E6C5BB77}" type="presParOf" srcId="{3F326159-B244-BE42-B57B-3ACF5E5D43E5}" destId="{C3302995-034E-E446-A932-34DC5A1C971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201C5B2-4B96-FB42-A675-D44C6B343981}" type="doc">
      <dgm:prSet loTypeId="urn:microsoft.com/office/officeart/2016/7/layout/LinearArrowProcessNumbered" loCatId="process" qsTypeId="urn:microsoft.com/office/officeart/2005/8/quickstyle/simple1" qsCatId="simple" csTypeId="urn:microsoft.com/office/officeart/2005/8/colors/colorful2" csCatId="colorful" phldr="1"/>
      <dgm:spPr/>
    </dgm:pt>
    <dgm:pt modelId="{964CD545-4991-E045-A7C6-592520A235DF}">
      <dgm:prSet phldrT="[Text]" custT="1"/>
      <dgm:spPr/>
      <dgm:t>
        <a:bodyPr/>
        <a:lstStyle/>
        <a:p>
          <a:r>
            <a:rPr lang="en-US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rebuchet MS" panose="020B0603020202020204"/>
              <a:ea typeface="+mn-ea"/>
              <a:cs typeface="+mn-cs"/>
            </a:rPr>
            <a:t>Server with REST API’s</a:t>
          </a:r>
        </a:p>
      </dgm:t>
    </dgm:pt>
    <dgm:pt modelId="{50E3C7A7-7A03-1940-99F6-118C6363A652}" type="parTrans" cxnId="{0897182F-B784-0741-99A9-CA5129AB34F5}">
      <dgm:prSet/>
      <dgm:spPr/>
      <dgm:t>
        <a:bodyPr/>
        <a:lstStyle/>
        <a:p>
          <a:endParaRPr lang="en-US"/>
        </a:p>
      </dgm:t>
    </dgm:pt>
    <dgm:pt modelId="{CB801E0F-DEE8-5043-ADE5-1B11EDEB2881}" type="sibTrans" cxnId="{0897182F-B784-0741-99A9-CA5129AB34F5}">
      <dgm:prSet phldrT="1"/>
      <dgm:spPr/>
      <dgm:t>
        <a:bodyPr/>
        <a:lstStyle/>
        <a:p>
          <a:r>
            <a:rPr lang="en-US" dirty="0"/>
            <a:t>31-MAR</a:t>
          </a:r>
        </a:p>
      </dgm:t>
    </dgm:pt>
    <dgm:pt modelId="{B3B3AE40-35A1-1B49-9E7E-FCB7D1A8ED6A}">
      <dgm:prSet phldrT="[Text]"/>
      <dgm:spPr/>
      <dgm:t>
        <a:bodyPr/>
        <a:lstStyle/>
        <a:p>
          <a:r>
            <a:rPr lang="en-US" dirty="0"/>
            <a:t>Database design and integrate with server</a:t>
          </a:r>
        </a:p>
      </dgm:t>
    </dgm:pt>
    <dgm:pt modelId="{A8D48E9E-0B86-E547-8AA6-114AEB35E790}" type="parTrans" cxnId="{B1D9F648-DA85-CA48-AA0C-5FA012A29F7D}">
      <dgm:prSet/>
      <dgm:spPr/>
      <dgm:t>
        <a:bodyPr/>
        <a:lstStyle/>
        <a:p>
          <a:endParaRPr lang="en-US"/>
        </a:p>
      </dgm:t>
    </dgm:pt>
    <dgm:pt modelId="{A443C16E-BEFC-5D48-A27F-C3032C1E1F9F}" type="sibTrans" cxnId="{B1D9F648-DA85-CA48-AA0C-5FA012A29F7D}">
      <dgm:prSet phldrT="2"/>
      <dgm:spPr/>
      <dgm:t>
        <a:bodyPr/>
        <a:lstStyle/>
        <a:p>
          <a:r>
            <a:rPr lang="en-US" dirty="0"/>
            <a:t>6-APR</a:t>
          </a:r>
        </a:p>
      </dgm:t>
    </dgm:pt>
    <dgm:pt modelId="{824EC1E4-62E9-9E4C-9585-415827A3389B}">
      <dgm:prSet phldrT="[Text]"/>
      <dgm:spPr/>
      <dgm:t>
        <a:bodyPr/>
        <a:lstStyle/>
        <a:p>
          <a:r>
            <a:rPr lang="en-US" dirty="0"/>
            <a:t>Develop all pages of website and integration with backend</a:t>
          </a:r>
        </a:p>
      </dgm:t>
    </dgm:pt>
    <dgm:pt modelId="{09AFA1D1-6004-0A4D-8ED6-79189A93FC60}" type="parTrans" cxnId="{D758885C-5A04-D946-93A9-FF8F9E56D877}">
      <dgm:prSet/>
      <dgm:spPr/>
      <dgm:t>
        <a:bodyPr/>
        <a:lstStyle/>
        <a:p>
          <a:endParaRPr lang="en-US"/>
        </a:p>
      </dgm:t>
    </dgm:pt>
    <dgm:pt modelId="{C50F5FA3-0B36-C345-A5D9-2F74786D5677}" type="sibTrans" cxnId="{D758885C-5A04-D946-93A9-FF8F9E56D877}">
      <dgm:prSet phldrT="3"/>
      <dgm:spPr/>
      <dgm:t>
        <a:bodyPr/>
        <a:lstStyle/>
        <a:p>
          <a:r>
            <a:rPr lang="en-US" dirty="0"/>
            <a:t>20-APR</a:t>
          </a:r>
        </a:p>
      </dgm:t>
    </dgm:pt>
    <dgm:pt modelId="{550EBF4E-F46E-044A-9A15-A4A50FD7408A}">
      <dgm:prSet/>
      <dgm:spPr/>
      <dgm:t>
        <a:bodyPr/>
        <a:lstStyle/>
        <a:p>
          <a:r>
            <a:rPr lang="en-US" dirty="0"/>
            <a:t>Handle the comment feature in Blog page</a:t>
          </a:r>
        </a:p>
      </dgm:t>
    </dgm:pt>
    <dgm:pt modelId="{DB5C5081-79CA-7A40-86FE-28957B96FE5F}" type="parTrans" cxnId="{31C2B6C2-B770-0549-9513-724FD7E730BB}">
      <dgm:prSet/>
      <dgm:spPr/>
      <dgm:t>
        <a:bodyPr/>
        <a:lstStyle/>
        <a:p>
          <a:endParaRPr lang="en-US"/>
        </a:p>
      </dgm:t>
    </dgm:pt>
    <dgm:pt modelId="{FCB72397-0920-6244-9473-D4D577C3823A}" type="sibTrans" cxnId="{31C2B6C2-B770-0549-9513-724FD7E730BB}">
      <dgm:prSet phldrT="4"/>
      <dgm:spPr/>
      <dgm:t>
        <a:bodyPr/>
        <a:lstStyle/>
        <a:p>
          <a:r>
            <a:rPr lang="en-US" dirty="0"/>
            <a:t>22-APR</a:t>
          </a:r>
        </a:p>
      </dgm:t>
    </dgm:pt>
    <dgm:pt modelId="{AAD72EF9-A178-F64F-933A-CA096AC4FAD3}">
      <dgm:prSet/>
      <dgm:spPr/>
      <dgm:t>
        <a:bodyPr/>
        <a:lstStyle/>
        <a:p>
          <a:r>
            <a:rPr lang="en-US" dirty="0"/>
            <a:t>Deploy the application</a:t>
          </a:r>
        </a:p>
      </dgm:t>
    </dgm:pt>
    <dgm:pt modelId="{D9C3E4F6-8BF2-384F-9191-12D154AC96BF}" type="parTrans" cxnId="{07C1296C-2F16-6D48-B9F1-E11259BC5DD1}">
      <dgm:prSet/>
      <dgm:spPr/>
      <dgm:t>
        <a:bodyPr/>
        <a:lstStyle/>
        <a:p>
          <a:endParaRPr lang="en-US"/>
        </a:p>
      </dgm:t>
    </dgm:pt>
    <dgm:pt modelId="{B62626EF-D84F-8E4C-9028-5CB8B0BC21D8}" type="sibTrans" cxnId="{07C1296C-2F16-6D48-B9F1-E11259BC5DD1}">
      <dgm:prSet phldrT="5"/>
      <dgm:spPr/>
      <dgm:t>
        <a:bodyPr/>
        <a:lstStyle/>
        <a:p>
          <a:r>
            <a:rPr lang="en-US" dirty="0"/>
            <a:t>24-APR</a:t>
          </a:r>
        </a:p>
      </dgm:t>
    </dgm:pt>
    <dgm:pt modelId="{AC05EC7A-6C09-704D-9C1B-731E1BB39012}">
      <dgm:prSet/>
      <dgm:spPr/>
      <dgm:t>
        <a:bodyPr/>
        <a:lstStyle/>
        <a:p>
          <a:r>
            <a:rPr lang="en-US" dirty="0"/>
            <a:t>Presentation</a:t>
          </a:r>
        </a:p>
      </dgm:t>
    </dgm:pt>
    <dgm:pt modelId="{83FC38BB-7099-DD49-984B-E3AB7257F027}" type="parTrans" cxnId="{F7EB330B-70FB-AE4C-AC21-6335497C8F4C}">
      <dgm:prSet/>
      <dgm:spPr/>
      <dgm:t>
        <a:bodyPr/>
        <a:lstStyle/>
        <a:p>
          <a:endParaRPr lang="en-US"/>
        </a:p>
      </dgm:t>
    </dgm:pt>
    <dgm:pt modelId="{4246F82A-0780-D647-A501-FB95B0437BA3}" type="sibTrans" cxnId="{F7EB330B-70FB-AE4C-AC21-6335497C8F4C}">
      <dgm:prSet phldrT="6"/>
      <dgm:spPr/>
      <dgm:t>
        <a:bodyPr/>
        <a:lstStyle/>
        <a:p>
          <a:r>
            <a:rPr lang="en-US" dirty="0"/>
            <a:t>27-APR</a:t>
          </a:r>
        </a:p>
      </dgm:t>
    </dgm:pt>
    <dgm:pt modelId="{1DD6D766-BEB1-3245-B6FE-20F553ECCFDB}" type="pres">
      <dgm:prSet presAssocID="{1201C5B2-4B96-FB42-A675-D44C6B343981}" presName="linearFlow" presStyleCnt="0">
        <dgm:presLayoutVars>
          <dgm:dir/>
          <dgm:animLvl val="lvl"/>
          <dgm:resizeHandles val="exact"/>
        </dgm:presLayoutVars>
      </dgm:prSet>
      <dgm:spPr/>
    </dgm:pt>
    <dgm:pt modelId="{2DE90D5D-760D-E445-A2DB-974151E1BF8B}" type="pres">
      <dgm:prSet presAssocID="{964CD545-4991-E045-A7C6-592520A235DF}" presName="compositeNode" presStyleCnt="0"/>
      <dgm:spPr/>
    </dgm:pt>
    <dgm:pt modelId="{BFD9B1C5-9C4A-8947-B50A-38580504EF86}" type="pres">
      <dgm:prSet presAssocID="{964CD545-4991-E045-A7C6-592520A235DF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C7187208-CD8B-3146-B78F-C2A6F3A71E10}" type="pres">
      <dgm:prSet presAssocID="{964CD545-4991-E045-A7C6-592520A235DF}" presName="parSh" presStyleCnt="0"/>
      <dgm:spPr/>
    </dgm:pt>
    <dgm:pt modelId="{42E3277B-FE09-AE4B-BF09-5CEC775EA20F}" type="pres">
      <dgm:prSet presAssocID="{964CD545-4991-E045-A7C6-592520A235DF}" presName="lineNode" presStyleLbl="alignAccFollowNode1" presStyleIdx="0" presStyleCnt="18"/>
      <dgm:spPr/>
    </dgm:pt>
    <dgm:pt modelId="{952B2EAB-C697-4A41-9D2B-8E9FCA1474F3}" type="pres">
      <dgm:prSet presAssocID="{964CD545-4991-E045-A7C6-592520A235DF}" presName="lineArrowNode" presStyleLbl="alignAccFollowNode1" presStyleIdx="1" presStyleCnt="18"/>
      <dgm:spPr/>
    </dgm:pt>
    <dgm:pt modelId="{35F5D97B-57ED-A84D-8339-C84647D27CF4}" type="pres">
      <dgm:prSet presAssocID="{CB801E0F-DEE8-5043-ADE5-1B11EDEB2881}" presName="sibTransNodeCircle" presStyleLbl="alignNode1" presStyleIdx="0" presStyleCnt="6" custScaleX="100000">
        <dgm:presLayoutVars>
          <dgm:chMax val="0"/>
          <dgm:bulletEnabled/>
        </dgm:presLayoutVars>
      </dgm:prSet>
      <dgm:spPr/>
    </dgm:pt>
    <dgm:pt modelId="{21479E70-684F-F640-9960-C6A92E566E16}" type="pres">
      <dgm:prSet presAssocID="{CB801E0F-DEE8-5043-ADE5-1B11EDEB2881}" presName="spacerBetweenCircleAndCallout" presStyleCnt="0">
        <dgm:presLayoutVars/>
      </dgm:prSet>
      <dgm:spPr/>
    </dgm:pt>
    <dgm:pt modelId="{57AE71E2-E0D8-A647-AB5B-A21DC89940E0}" type="pres">
      <dgm:prSet presAssocID="{964CD545-4991-E045-A7C6-592520A235DF}" presName="nodeText" presStyleLbl="alignAccFollowNode1" presStyleIdx="2" presStyleCnt="18">
        <dgm:presLayoutVars>
          <dgm:bulletEnabled val="1"/>
        </dgm:presLayoutVars>
      </dgm:prSet>
      <dgm:spPr/>
    </dgm:pt>
    <dgm:pt modelId="{A8E8C382-29CD-3040-AE05-FCC734841B43}" type="pres">
      <dgm:prSet presAssocID="{CB801E0F-DEE8-5043-ADE5-1B11EDEB2881}" presName="sibTransComposite" presStyleCnt="0"/>
      <dgm:spPr/>
    </dgm:pt>
    <dgm:pt modelId="{559EF6A4-B70A-9541-AF13-6494045FD5B1}" type="pres">
      <dgm:prSet presAssocID="{B3B3AE40-35A1-1B49-9E7E-FCB7D1A8ED6A}" presName="compositeNode" presStyleCnt="0"/>
      <dgm:spPr/>
    </dgm:pt>
    <dgm:pt modelId="{075ECDD9-250F-2449-80D4-05AE3974BD36}" type="pres">
      <dgm:prSet presAssocID="{B3B3AE40-35A1-1B49-9E7E-FCB7D1A8ED6A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12ACB457-777C-7449-A525-A72E52EC9B6A}" type="pres">
      <dgm:prSet presAssocID="{B3B3AE40-35A1-1B49-9E7E-FCB7D1A8ED6A}" presName="parSh" presStyleCnt="0"/>
      <dgm:spPr/>
    </dgm:pt>
    <dgm:pt modelId="{4DA52E80-D025-244E-8243-716DA5817AE0}" type="pres">
      <dgm:prSet presAssocID="{B3B3AE40-35A1-1B49-9E7E-FCB7D1A8ED6A}" presName="lineNode" presStyleLbl="alignAccFollowNode1" presStyleIdx="3" presStyleCnt="18"/>
      <dgm:spPr/>
    </dgm:pt>
    <dgm:pt modelId="{F49D129C-DFF9-DA41-AB43-1FEF92158699}" type="pres">
      <dgm:prSet presAssocID="{B3B3AE40-35A1-1B49-9E7E-FCB7D1A8ED6A}" presName="lineArrowNode" presStyleLbl="alignAccFollowNode1" presStyleIdx="4" presStyleCnt="18"/>
      <dgm:spPr/>
    </dgm:pt>
    <dgm:pt modelId="{FEEF9A60-D111-E24E-8E4A-68C04C5A4DF8}" type="pres">
      <dgm:prSet presAssocID="{A443C16E-BEFC-5D48-A27F-C3032C1E1F9F}" presName="sibTransNodeCircle" presStyleLbl="alignNode1" presStyleIdx="1" presStyleCnt="6">
        <dgm:presLayoutVars>
          <dgm:chMax val="0"/>
          <dgm:bulletEnabled/>
        </dgm:presLayoutVars>
      </dgm:prSet>
      <dgm:spPr/>
    </dgm:pt>
    <dgm:pt modelId="{E0221B48-7B12-7449-973E-30800E4536C5}" type="pres">
      <dgm:prSet presAssocID="{A443C16E-BEFC-5D48-A27F-C3032C1E1F9F}" presName="spacerBetweenCircleAndCallout" presStyleCnt="0">
        <dgm:presLayoutVars/>
      </dgm:prSet>
      <dgm:spPr/>
    </dgm:pt>
    <dgm:pt modelId="{D27A7BC6-4897-A04C-A51D-C2D3A7450CE7}" type="pres">
      <dgm:prSet presAssocID="{B3B3AE40-35A1-1B49-9E7E-FCB7D1A8ED6A}" presName="nodeText" presStyleLbl="alignAccFollowNode1" presStyleIdx="5" presStyleCnt="18">
        <dgm:presLayoutVars>
          <dgm:bulletEnabled val="1"/>
        </dgm:presLayoutVars>
      </dgm:prSet>
      <dgm:spPr/>
    </dgm:pt>
    <dgm:pt modelId="{D8697A4B-5FFD-F441-AC70-48EAC545211A}" type="pres">
      <dgm:prSet presAssocID="{A443C16E-BEFC-5D48-A27F-C3032C1E1F9F}" presName="sibTransComposite" presStyleCnt="0"/>
      <dgm:spPr/>
    </dgm:pt>
    <dgm:pt modelId="{BA1CB416-60BE-2A49-AF8F-CBC22EC4F085}" type="pres">
      <dgm:prSet presAssocID="{824EC1E4-62E9-9E4C-9585-415827A3389B}" presName="compositeNode" presStyleCnt="0"/>
      <dgm:spPr/>
    </dgm:pt>
    <dgm:pt modelId="{6EF9CAEE-3EF4-C341-9C42-271D5B086789}" type="pres">
      <dgm:prSet presAssocID="{824EC1E4-62E9-9E4C-9585-415827A3389B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7E5CD7E-4DE1-3E45-B822-D1364FC7B0B7}" type="pres">
      <dgm:prSet presAssocID="{824EC1E4-62E9-9E4C-9585-415827A3389B}" presName="parSh" presStyleCnt="0"/>
      <dgm:spPr/>
    </dgm:pt>
    <dgm:pt modelId="{C0014259-0EEA-5A44-9E50-E4E6E3AE000F}" type="pres">
      <dgm:prSet presAssocID="{824EC1E4-62E9-9E4C-9585-415827A3389B}" presName="lineNode" presStyleLbl="alignAccFollowNode1" presStyleIdx="6" presStyleCnt="18"/>
      <dgm:spPr/>
    </dgm:pt>
    <dgm:pt modelId="{2875A951-91E0-D343-A67E-D04C4A5EDF74}" type="pres">
      <dgm:prSet presAssocID="{824EC1E4-62E9-9E4C-9585-415827A3389B}" presName="lineArrowNode" presStyleLbl="alignAccFollowNode1" presStyleIdx="7" presStyleCnt="18"/>
      <dgm:spPr/>
    </dgm:pt>
    <dgm:pt modelId="{E6C82588-598B-9748-8D9F-6A3214C37112}" type="pres">
      <dgm:prSet presAssocID="{C50F5FA3-0B36-C345-A5D9-2F74786D5677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E90048E8-2869-A84E-AA17-92CC5E92A9E1}" type="pres">
      <dgm:prSet presAssocID="{C50F5FA3-0B36-C345-A5D9-2F74786D5677}" presName="spacerBetweenCircleAndCallout" presStyleCnt="0">
        <dgm:presLayoutVars/>
      </dgm:prSet>
      <dgm:spPr/>
    </dgm:pt>
    <dgm:pt modelId="{99677607-BDD3-D441-AA72-444EF9EF3BE2}" type="pres">
      <dgm:prSet presAssocID="{824EC1E4-62E9-9E4C-9585-415827A3389B}" presName="nodeText" presStyleLbl="alignAccFollowNode1" presStyleIdx="8" presStyleCnt="18">
        <dgm:presLayoutVars>
          <dgm:bulletEnabled val="1"/>
        </dgm:presLayoutVars>
      </dgm:prSet>
      <dgm:spPr/>
    </dgm:pt>
    <dgm:pt modelId="{74C1BD27-4B71-EE4D-A3DD-4B29C881B6AA}" type="pres">
      <dgm:prSet presAssocID="{C50F5FA3-0B36-C345-A5D9-2F74786D5677}" presName="sibTransComposite" presStyleCnt="0"/>
      <dgm:spPr/>
    </dgm:pt>
    <dgm:pt modelId="{97A6F8C3-5484-B249-B5FF-5055654C5231}" type="pres">
      <dgm:prSet presAssocID="{550EBF4E-F46E-044A-9A15-A4A50FD7408A}" presName="compositeNode" presStyleCnt="0"/>
      <dgm:spPr/>
    </dgm:pt>
    <dgm:pt modelId="{1DF34CB3-CC2E-F645-9DEB-5624FE8318D9}" type="pres">
      <dgm:prSet presAssocID="{550EBF4E-F46E-044A-9A15-A4A50FD7408A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B1F952A-25D2-7F4F-855F-4C34AAF6009C}" type="pres">
      <dgm:prSet presAssocID="{550EBF4E-F46E-044A-9A15-A4A50FD7408A}" presName="parSh" presStyleCnt="0"/>
      <dgm:spPr/>
    </dgm:pt>
    <dgm:pt modelId="{AE1BB692-CB72-A942-895D-26E0AD5BA772}" type="pres">
      <dgm:prSet presAssocID="{550EBF4E-F46E-044A-9A15-A4A50FD7408A}" presName="lineNode" presStyleLbl="alignAccFollowNode1" presStyleIdx="9" presStyleCnt="18"/>
      <dgm:spPr/>
    </dgm:pt>
    <dgm:pt modelId="{14A826B7-36E9-F849-8BEA-CB29240A9938}" type="pres">
      <dgm:prSet presAssocID="{550EBF4E-F46E-044A-9A15-A4A50FD7408A}" presName="lineArrowNode" presStyleLbl="alignAccFollowNode1" presStyleIdx="10" presStyleCnt="18"/>
      <dgm:spPr/>
    </dgm:pt>
    <dgm:pt modelId="{DDEC4F72-F175-8C49-A58A-51CF3FF50304}" type="pres">
      <dgm:prSet presAssocID="{FCB72397-0920-6244-9473-D4D577C3823A}" presName="sibTransNodeCircle" presStyleLbl="alignNode1" presStyleIdx="3" presStyleCnt="6">
        <dgm:presLayoutVars>
          <dgm:chMax val="0"/>
          <dgm:bulletEnabled/>
        </dgm:presLayoutVars>
      </dgm:prSet>
      <dgm:spPr/>
    </dgm:pt>
    <dgm:pt modelId="{00336B4B-BA01-BA4F-A63D-45B57211A546}" type="pres">
      <dgm:prSet presAssocID="{FCB72397-0920-6244-9473-D4D577C3823A}" presName="spacerBetweenCircleAndCallout" presStyleCnt="0">
        <dgm:presLayoutVars/>
      </dgm:prSet>
      <dgm:spPr/>
    </dgm:pt>
    <dgm:pt modelId="{4E192AD1-BF2F-C04D-91CE-203CD76DAB28}" type="pres">
      <dgm:prSet presAssocID="{550EBF4E-F46E-044A-9A15-A4A50FD7408A}" presName="nodeText" presStyleLbl="alignAccFollowNode1" presStyleIdx="11" presStyleCnt="18">
        <dgm:presLayoutVars>
          <dgm:bulletEnabled val="1"/>
        </dgm:presLayoutVars>
      </dgm:prSet>
      <dgm:spPr/>
    </dgm:pt>
    <dgm:pt modelId="{79C2382C-1B91-584D-BB55-7B15625B1863}" type="pres">
      <dgm:prSet presAssocID="{FCB72397-0920-6244-9473-D4D577C3823A}" presName="sibTransComposite" presStyleCnt="0"/>
      <dgm:spPr/>
    </dgm:pt>
    <dgm:pt modelId="{C793A5F1-AE76-ED44-8695-23015FFE130D}" type="pres">
      <dgm:prSet presAssocID="{AAD72EF9-A178-F64F-933A-CA096AC4FAD3}" presName="compositeNode" presStyleCnt="0"/>
      <dgm:spPr/>
    </dgm:pt>
    <dgm:pt modelId="{B00EF69B-2593-F84C-8914-70D59D6D19DB}" type="pres">
      <dgm:prSet presAssocID="{AAD72EF9-A178-F64F-933A-CA096AC4FAD3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3160002-97E2-5E40-9C65-28861933D8E1}" type="pres">
      <dgm:prSet presAssocID="{AAD72EF9-A178-F64F-933A-CA096AC4FAD3}" presName="parSh" presStyleCnt="0"/>
      <dgm:spPr/>
    </dgm:pt>
    <dgm:pt modelId="{68914B95-7958-F54C-8184-A570D5B68585}" type="pres">
      <dgm:prSet presAssocID="{AAD72EF9-A178-F64F-933A-CA096AC4FAD3}" presName="lineNode" presStyleLbl="alignAccFollowNode1" presStyleIdx="12" presStyleCnt="18"/>
      <dgm:spPr/>
    </dgm:pt>
    <dgm:pt modelId="{1C1563FE-D69B-2E46-9FC0-01CAC8DC20BB}" type="pres">
      <dgm:prSet presAssocID="{AAD72EF9-A178-F64F-933A-CA096AC4FAD3}" presName="lineArrowNode" presStyleLbl="alignAccFollowNode1" presStyleIdx="13" presStyleCnt="18"/>
      <dgm:spPr/>
    </dgm:pt>
    <dgm:pt modelId="{B3148636-3426-4C4C-A8AE-6B3E88E28854}" type="pres">
      <dgm:prSet presAssocID="{B62626EF-D84F-8E4C-9028-5CB8B0BC21D8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98BB980C-978C-6B4A-BD81-4CFA98CE589D}" type="pres">
      <dgm:prSet presAssocID="{B62626EF-D84F-8E4C-9028-5CB8B0BC21D8}" presName="spacerBetweenCircleAndCallout" presStyleCnt="0">
        <dgm:presLayoutVars/>
      </dgm:prSet>
      <dgm:spPr/>
    </dgm:pt>
    <dgm:pt modelId="{158526AB-07AE-FD49-8EE6-65926C03F3F2}" type="pres">
      <dgm:prSet presAssocID="{AAD72EF9-A178-F64F-933A-CA096AC4FAD3}" presName="nodeText" presStyleLbl="alignAccFollowNode1" presStyleIdx="14" presStyleCnt="18">
        <dgm:presLayoutVars>
          <dgm:bulletEnabled val="1"/>
        </dgm:presLayoutVars>
      </dgm:prSet>
      <dgm:spPr/>
    </dgm:pt>
    <dgm:pt modelId="{893DFF63-2C45-9F40-80FB-5165F77AFB03}" type="pres">
      <dgm:prSet presAssocID="{B62626EF-D84F-8E4C-9028-5CB8B0BC21D8}" presName="sibTransComposite" presStyleCnt="0"/>
      <dgm:spPr/>
    </dgm:pt>
    <dgm:pt modelId="{406082AF-C1CD-7843-8DBF-4C4556075191}" type="pres">
      <dgm:prSet presAssocID="{AC05EC7A-6C09-704D-9C1B-731E1BB39012}" presName="compositeNode" presStyleCnt="0"/>
      <dgm:spPr/>
    </dgm:pt>
    <dgm:pt modelId="{9E1FEBFB-CE69-4842-B306-12EC8A43D359}" type="pres">
      <dgm:prSet presAssocID="{AC05EC7A-6C09-704D-9C1B-731E1BB39012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AB9C5DEC-1538-2748-8BC6-7AF3CE008D00}" type="pres">
      <dgm:prSet presAssocID="{AC05EC7A-6C09-704D-9C1B-731E1BB39012}" presName="parSh" presStyleCnt="0"/>
      <dgm:spPr/>
    </dgm:pt>
    <dgm:pt modelId="{B4E1F6CA-55BD-634B-BED9-9EF94F4476CA}" type="pres">
      <dgm:prSet presAssocID="{AC05EC7A-6C09-704D-9C1B-731E1BB39012}" presName="lineNode" presStyleLbl="alignAccFollowNode1" presStyleIdx="15" presStyleCnt="18"/>
      <dgm:spPr/>
    </dgm:pt>
    <dgm:pt modelId="{D787FB1D-7BC4-C04F-9537-EAC62C43E297}" type="pres">
      <dgm:prSet presAssocID="{AC05EC7A-6C09-704D-9C1B-731E1BB39012}" presName="lineArrowNode" presStyleLbl="alignAccFollowNode1" presStyleIdx="16" presStyleCnt="18"/>
      <dgm:spPr/>
    </dgm:pt>
    <dgm:pt modelId="{E3E5F866-575F-D349-96DD-CFD4E392B0CC}" type="pres">
      <dgm:prSet presAssocID="{4246F82A-0780-D647-A501-FB95B0437BA3}" presName="sibTransNodeCircle" presStyleLbl="alignNode1" presStyleIdx="5" presStyleCnt="6">
        <dgm:presLayoutVars>
          <dgm:chMax val="0"/>
          <dgm:bulletEnabled/>
        </dgm:presLayoutVars>
      </dgm:prSet>
      <dgm:spPr/>
    </dgm:pt>
    <dgm:pt modelId="{446606C6-BB45-B44F-A4A6-1A18DFC15451}" type="pres">
      <dgm:prSet presAssocID="{4246F82A-0780-D647-A501-FB95B0437BA3}" presName="spacerBetweenCircleAndCallout" presStyleCnt="0">
        <dgm:presLayoutVars/>
      </dgm:prSet>
      <dgm:spPr/>
    </dgm:pt>
    <dgm:pt modelId="{86EFEBCE-2515-274B-B425-F761A7DC4470}" type="pres">
      <dgm:prSet presAssocID="{AC05EC7A-6C09-704D-9C1B-731E1BB39012}" presName="nodeText" presStyleLbl="alignAccFollowNode1" presStyleIdx="17" presStyleCnt="18">
        <dgm:presLayoutVars>
          <dgm:bulletEnabled val="1"/>
        </dgm:presLayoutVars>
      </dgm:prSet>
      <dgm:spPr/>
    </dgm:pt>
  </dgm:ptLst>
  <dgm:cxnLst>
    <dgm:cxn modelId="{D81ED008-05B5-294A-8FD7-2E8103BEA762}" type="presOf" srcId="{4246F82A-0780-D647-A501-FB95B0437BA3}" destId="{E3E5F866-575F-D349-96DD-CFD4E392B0CC}" srcOrd="0" destOrd="0" presId="urn:microsoft.com/office/officeart/2016/7/layout/LinearArrowProcessNumbered"/>
    <dgm:cxn modelId="{F7EB330B-70FB-AE4C-AC21-6335497C8F4C}" srcId="{1201C5B2-4B96-FB42-A675-D44C6B343981}" destId="{AC05EC7A-6C09-704D-9C1B-731E1BB39012}" srcOrd="5" destOrd="0" parTransId="{83FC38BB-7099-DD49-984B-E3AB7257F027}" sibTransId="{4246F82A-0780-D647-A501-FB95B0437BA3}"/>
    <dgm:cxn modelId="{EABE2E26-51FE-F348-87FA-F0E3B92A527F}" type="presOf" srcId="{C50F5FA3-0B36-C345-A5D9-2F74786D5677}" destId="{E6C82588-598B-9748-8D9F-6A3214C37112}" srcOrd="0" destOrd="0" presId="urn:microsoft.com/office/officeart/2016/7/layout/LinearArrowProcessNumbered"/>
    <dgm:cxn modelId="{0897182F-B784-0741-99A9-CA5129AB34F5}" srcId="{1201C5B2-4B96-FB42-A675-D44C6B343981}" destId="{964CD545-4991-E045-A7C6-592520A235DF}" srcOrd="0" destOrd="0" parTransId="{50E3C7A7-7A03-1940-99F6-118C6363A652}" sibTransId="{CB801E0F-DEE8-5043-ADE5-1B11EDEB2881}"/>
    <dgm:cxn modelId="{7CD8FE3F-F308-6F49-8F49-C0F4D4A5D02F}" type="presOf" srcId="{CB801E0F-DEE8-5043-ADE5-1B11EDEB2881}" destId="{35F5D97B-57ED-A84D-8339-C84647D27CF4}" srcOrd="0" destOrd="0" presId="urn:microsoft.com/office/officeart/2016/7/layout/LinearArrowProcessNumbered"/>
    <dgm:cxn modelId="{B1D9F648-DA85-CA48-AA0C-5FA012A29F7D}" srcId="{1201C5B2-4B96-FB42-A675-D44C6B343981}" destId="{B3B3AE40-35A1-1B49-9E7E-FCB7D1A8ED6A}" srcOrd="1" destOrd="0" parTransId="{A8D48E9E-0B86-E547-8AA6-114AEB35E790}" sibTransId="{A443C16E-BEFC-5D48-A27F-C3032C1E1F9F}"/>
    <dgm:cxn modelId="{031DDB57-597B-A542-ACC6-95381584CC5A}" type="presOf" srcId="{550EBF4E-F46E-044A-9A15-A4A50FD7408A}" destId="{4E192AD1-BF2F-C04D-91CE-203CD76DAB28}" srcOrd="0" destOrd="0" presId="urn:microsoft.com/office/officeart/2016/7/layout/LinearArrowProcessNumbered"/>
    <dgm:cxn modelId="{D758885C-5A04-D946-93A9-FF8F9E56D877}" srcId="{1201C5B2-4B96-FB42-A675-D44C6B343981}" destId="{824EC1E4-62E9-9E4C-9585-415827A3389B}" srcOrd="2" destOrd="0" parTransId="{09AFA1D1-6004-0A4D-8ED6-79189A93FC60}" sibTransId="{C50F5FA3-0B36-C345-A5D9-2F74786D5677}"/>
    <dgm:cxn modelId="{07C1296C-2F16-6D48-B9F1-E11259BC5DD1}" srcId="{1201C5B2-4B96-FB42-A675-D44C6B343981}" destId="{AAD72EF9-A178-F64F-933A-CA096AC4FAD3}" srcOrd="4" destOrd="0" parTransId="{D9C3E4F6-8BF2-384F-9191-12D154AC96BF}" sibTransId="{B62626EF-D84F-8E4C-9028-5CB8B0BC21D8}"/>
    <dgm:cxn modelId="{B989587E-9893-A948-8DB3-537C6E47557F}" type="presOf" srcId="{FCB72397-0920-6244-9473-D4D577C3823A}" destId="{DDEC4F72-F175-8C49-A58A-51CF3FF50304}" srcOrd="0" destOrd="0" presId="urn:microsoft.com/office/officeart/2016/7/layout/LinearArrowProcessNumbered"/>
    <dgm:cxn modelId="{B0B67D87-EE17-254A-9DA2-036A5989507E}" type="presOf" srcId="{AC05EC7A-6C09-704D-9C1B-731E1BB39012}" destId="{86EFEBCE-2515-274B-B425-F761A7DC4470}" srcOrd="0" destOrd="0" presId="urn:microsoft.com/office/officeart/2016/7/layout/LinearArrowProcessNumbered"/>
    <dgm:cxn modelId="{EF283EA1-6D22-604E-9319-7DC536C6DF77}" type="presOf" srcId="{964CD545-4991-E045-A7C6-592520A235DF}" destId="{57AE71E2-E0D8-A647-AB5B-A21DC89940E0}" srcOrd="0" destOrd="0" presId="urn:microsoft.com/office/officeart/2016/7/layout/LinearArrowProcessNumbered"/>
    <dgm:cxn modelId="{45FEA8A4-4440-E84F-9799-A1ED7813C98B}" type="presOf" srcId="{A443C16E-BEFC-5D48-A27F-C3032C1E1F9F}" destId="{FEEF9A60-D111-E24E-8E4A-68C04C5A4DF8}" srcOrd="0" destOrd="0" presId="urn:microsoft.com/office/officeart/2016/7/layout/LinearArrowProcessNumbered"/>
    <dgm:cxn modelId="{3BB654AA-82FF-A849-9D33-399847605EED}" type="presOf" srcId="{AAD72EF9-A178-F64F-933A-CA096AC4FAD3}" destId="{158526AB-07AE-FD49-8EE6-65926C03F3F2}" srcOrd="0" destOrd="0" presId="urn:microsoft.com/office/officeart/2016/7/layout/LinearArrowProcessNumbered"/>
    <dgm:cxn modelId="{C2C740B9-7640-7E43-8C7C-BB996D1F477C}" type="presOf" srcId="{824EC1E4-62E9-9E4C-9585-415827A3389B}" destId="{99677607-BDD3-D441-AA72-444EF9EF3BE2}" srcOrd="0" destOrd="0" presId="urn:microsoft.com/office/officeart/2016/7/layout/LinearArrowProcessNumbered"/>
    <dgm:cxn modelId="{31C2B6C2-B770-0549-9513-724FD7E730BB}" srcId="{1201C5B2-4B96-FB42-A675-D44C6B343981}" destId="{550EBF4E-F46E-044A-9A15-A4A50FD7408A}" srcOrd="3" destOrd="0" parTransId="{DB5C5081-79CA-7A40-86FE-28957B96FE5F}" sibTransId="{FCB72397-0920-6244-9473-D4D577C3823A}"/>
    <dgm:cxn modelId="{52EEECD1-3E5A-2D49-8B60-DAABAAD47D22}" type="presOf" srcId="{B62626EF-D84F-8E4C-9028-5CB8B0BC21D8}" destId="{B3148636-3426-4C4C-A8AE-6B3E88E28854}" srcOrd="0" destOrd="0" presId="urn:microsoft.com/office/officeart/2016/7/layout/LinearArrowProcessNumbered"/>
    <dgm:cxn modelId="{3A497ED8-E8BE-F54D-A422-96208CB249C0}" type="presOf" srcId="{B3B3AE40-35A1-1B49-9E7E-FCB7D1A8ED6A}" destId="{D27A7BC6-4897-A04C-A51D-C2D3A7450CE7}" srcOrd="0" destOrd="0" presId="urn:microsoft.com/office/officeart/2016/7/layout/LinearArrowProcessNumbered"/>
    <dgm:cxn modelId="{8A1D6EDF-28DB-5141-BF2C-F1D0FBEF784E}" type="presOf" srcId="{1201C5B2-4B96-FB42-A675-D44C6B343981}" destId="{1DD6D766-BEB1-3245-B6FE-20F553ECCFDB}" srcOrd="0" destOrd="0" presId="urn:microsoft.com/office/officeart/2016/7/layout/LinearArrowProcessNumbered"/>
    <dgm:cxn modelId="{35391CBA-54F4-3748-9D9F-B60673E5D7DF}" type="presParOf" srcId="{1DD6D766-BEB1-3245-B6FE-20F553ECCFDB}" destId="{2DE90D5D-760D-E445-A2DB-974151E1BF8B}" srcOrd="0" destOrd="0" presId="urn:microsoft.com/office/officeart/2016/7/layout/LinearArrowProcessNumbered"/>
    <dgm:cxn modelId="{6AE85E30-AD14-5940-8F93-8813928FC16A}" type="presParOf" srcId="{2DE90D5D-760D-E445-A2DB-974151E1BF8B}" destId="{BFD9B1C5-9C4A-8947-B50A-38580504EF86}" srcOrd="0" destOrd="0" presId="urn:microsoft.com/office/officeart/2016/7/layout/LinearArrowProcessNumbered"/>
    <dgm:cxn modelId="{77C48933-8020-464A-A54E-C930E1473A7F}" type="presParOf" srcId="{2DE90D5D-760D-E445-A2DB-974151E1BF8B}" destId="{C7187208-CD8B-3146-B78F-C2A6F3A71E10}" srcOrd="1" destOrd="0" presId="urn:microsoft.com/office/officeart/2016/7/layout/LinearArrowProcessNumbered"/>
    <dgm:cxn modelId="{CCBEF583-C14B-DD46-9AD8-718349802F1C}" type="presParOf" srcId="{C7187208-CD8B-3146-B78F-C2A6F3A71E10}" destId="{42E3277B-FE09-AE4B-BF09-5CEC775EA20F}" srcOrd="0" destOrd="0" presId="urn:microsoft.com/office/officeart/2016/7/layout/LinearArrowProcessNumbered"/>
    <dgm:cxn modelId="{BA643842-E461-174B-8F9F-968BF09B8D77}" type="presParOf" srcId="{C7187208-CD8B-3146-B78F-C2A6F3A71E10}" destId="{952B2EAB-C697-4A41-9D2B-8E9FCA1474F3}" srcOrd="1" destOrd="0" presId="urn:microsoft.com/office/officeart/2016/7/layout/LinearArrowProcessNumbered"/>
    <dgm:cxn modelId="{FE2B27CD-92ED-6C40-BB63-EA135DC6E319}" type="presParOf" srcId="{C7187208-CD8B-3146-B78F-C2A6F3A71E10}" destId="{35F5D97B-57ED-A84D-8339-C84647D27CF4}" srcOrd="2" destOrd="0" presId="urn:microsoft.com/office/officeart/2016/7/layout/LinearArrowProcessNumbered"/>
    <dgm:cxn modelId="{D801B7EB-C0DF-0F43-A668-A0DA0BA291AA}" type="presParOf" srcId="{C7187208-CD8B-3146-B78F-C2A6F3A71E10}" destId="{21479E70-684F-F640-9960-C6A92E566E16}" srcOrd="3" destOrd="0" presId="urn:microsoft.com/office/officeart/2016/7/layout/LinearArrowProcessNumbered"/>
    <dgm:cxn modelId="{A625FB61-0C3E-E642-AB22-31C31650D528}" type="presParOf" srcId="{2DE90D5D-760D-E445-A2DB-974151E1BF8B}" destId="{57AE71E2-E0D8-A647-AB5B-A21DC89940E0}" srcOrd="2" destOrd="0" presId="urn:microsoft.com/office/officeart/2016/7/layout/LinearArrowProcessNumbered"/>
    <dgm:cxn modelId="{4F36F464-8382-F64E-AF7D-02B157E03BA0}" type="presParOf" srcId="{1DD6D766-BEB1-3245-B6FE-20F553ECCFDB}" destId="{A8E8C382-29CD-3040-AE05-FCC734841B43}" srcOrd="1" destOrd="0" presId="urn:microsoft.com/office/officeart/2016/7/layout/LinearArrowProcessNumbered"/>
    <dgm:cxn modelId="{2D6D39A3-49BC-A24F-BB4C-CC8AE14E743C}" type="presParOf" srcId="{1DD6D766-BEB1-3245-B6FE-20F553ECCFDB}" destId="{559EF6A4-B70A-9541-AF13-6494045FD5B1}" srcOrd="2" destOrd="0" presId="urn:microsoft.com/office/officeart/2016/7/layout/LinearArrowProcessNumbered"/>
    <dgm:cxn modelId="{75641F96-09EF-5B44-A8BE-F3C9CB3BD2D9}" type="presParOf" srcId="{559EF6A4-B70A-9541-AF13-6494045FD5B1}" destId="{075ECDD9-250F-2449-80D4-05AE3974BD36}" srcOrd="0" destOrd="0" presId="urn:microsoft.com/office/officeart/2016/7/layout/LinearArrowProcessNumbered"/>
    <dgm:cxn modelId="{6FDA3763-F560-0E48-92C5-85F1D89AC664}" type="presParOf" srcId="{559EF6A4-B70A-9541-AF13-6494045FD5B1}" destId="{12ACB457-777C-7449-A525-A72E52EC9B6A}" srcOrd="1" destOrd="0" presId="urn:microsoft.com/office/officeart/2016/7/layout/LinearArrowProcessNumbered"/>
    <dgm:cxn modelId="{9A9A2087-5DF3-F343-A9EA-22076BBB7A80}" type="presParOf" srcId="{12ACB457-777C-7449-A525-A72E52EC9B6A}" destId="{4DA52E80-D025-244E-8243-716DA5817AE0}" srcOrd="0" destOrd="0" presId="urn:microsoft.com/office/officeart/2016/7/layout/LinearArrowProcessNumbered"/>
    <dgm:cxn modelId="{A1DF1059-A46E-144F-BF4C-9A872EF41A34}" type="presParOf" srcId="{12ACB457-777C-7449-A525-A72E52EC9B6A}" destId="{F49D129C-DFF9-DA41-AB43-1FEF92158699}" srcOrd="1" destOrd="0" presId="urn:microsoft.com/office/officeart/2016/7/layout/LinearArrowProcessNumbered"/>
    <dgm:cxn modelId="{E97E4513-4F5B-A041-9CC4-A193B4C18A09}" type="presParOf" srcId="{12ACB457-777C-7449-A525-A72E52EC9B6A}" destId="{FEEF9A60-D111-E24E-8E4A-68C04C5A4DF8}" srcOrd="2" destOrd="0" presId="urn:microsoft.com/office/officeart/2016/7/layout/LinearArrowProcessNumbered"/>
    <dgm:cxn modelId="{EDA044BA-4F72-F64B-88F4-F52D39B86C9F}" type="presParOf" srcId="{12ACB457-777C-7449-A525-A72E52EC9B6A}" destId="{E0221B48-7B12-7449-973E-30800E4536C5}" srcOrd="3" destOrd="0" presId="urn:microsoft.com/office/officeart/2016/7/layout/LinearArrowProcessNumbered"/>
    <dgm:cxn modelId="{5FD91A92-334F-9A40-A507-2DA118627F21}" type="presParOf" srcId="{559EF6A4-B70A-9541-AF13-6494045FD5B1}" destId="{D27A7BC6-4897-A04C-A51D-C2D3A7450CE7}" srcOrd="2" destOrd="0" presId="urn:microsoft.com/office/officeart/2016/7/layout/LinearArrowProcessNumbered"/>
    <dgm:cxn modelId="{305060A7-9A66-524E-9263-57CF44766514}" type="presParOf" srcId="{1DD6D766-BEB1-3245-B6FE-20F553ECCFDB}" destId="{D8697A4B-5FFD-F441-AC70-48EAC545211A}" srcOrd="3" destOrd="0" presId="urn:microsoft.com/office/officeart/2016/7/layout/LinearArrowProcessNumbered"/>
    <dgm:cxn modelId="{BBCF5C0C-FFA6-AA49-8530-86C3531F11DE}" type="presParOf" srcId="{1DD6D766-BEB1-3245-B6FE-20F553ECCFDB}" destId="{BA1CB416-60BE-2A49-AF8F-CBC22EC4F085}" srcOrd="4" destOrd="0" presId="urn:microsoft.com/office/officeart/2016/7/layout/LinearArrowProcessNumbered"/>
    <dgm:cxn modelId="{3CCD3CF1-DB99-8641-A686-4FFF53D0E0D4}" type="presParOf" srcId="{BA1CB416-60BE-2A49-AF8F-CBC22EC4F085}" destId="{6EF9CAEE-3EF4-C341-9C42-271D5B086789}" srcOrd="0" destOrd="0" presId="urn:microsoft.com/office/officeart/2016/7/layout/LinearArrowProcessNumbered"/>
    <dgm:cxn modelId="{F4924567-5C27-214B-A89F-6BB413C03164}" type="presParOf" srcId="{BA1CB416-60BE-2A49-AF8F-CBC22EC4F085}" destId="{97E5CD7E-4DE1-3E45-B822-D1364FC7B0B7}" srcOrd="1" destOrd="0" presId="urn:microsoft.com/office/officeart/2016/7/layout/LinearArrowProcessNumbered"/>
    <dgm:cxn modelId="{04C89707-6FD5-5844-9DE0-45807EA064D2}" type="presParOf" srcId="{97E5CD7E-4DE1-3E45-B822-D1364FC7B0B7}" destId="{C0014259-0EEA-5A44-9E50-E4E6E3AE000F}" srcOrd="0" destOrd="0" presId="urn:microsoft.com/office/officeart/2016/7/layout/LinearArrowProcessNumbered"/>
    <dgm:cxn modelId="{A705ADCB-3D13-214D-ACFB-97E5D62150DE}" type="presParOf" srcId="{97E5CD7E-4DE1-3E45-B822-D1364FC7B0B7}" destId="{2875A951-91E0-D343-A67E-D04C4A5EDF74}" srcOrd="1" destOrd="0" presId="urn:microsoft.com/office/officeart/2016/7/layout/LinearArrowProcessNumbered"/>
    <dgm:cxn modelId="{AEBB1AE8-B926-E542-814E-84C7B14F6BD9}" type="presParOf" srcId="{97E5CD7E-4DE1-3E45-B822-D1364FC7B0B7}" destId="{E6C82588-598B-9748-8D9F-6A3214C37112}" srcOrd="2" destOrd="0" presId="urn:microsoft.com/office/officeart/2016/7/layout/LinearArrowProcessNumbered"/>
    <dgm:cxn modelId="{99BC65D5-36A8-7344-B227-0A6DECE0C6EC}" type="presParOf" srcId="{97E5CD7E-4DE1-3E45-B822-D1364FC7B0B7}" destId="{E90048E8-2869-A84E-AA17-92CC5E92A9E1}" srcOrd="3" destOrd="0" presId="urn:microsoft.com/office/officeart/2016/7/layout/LinearArrowProcessNumbered"/>
    <dgm:cxn modelId="{BF1D4F51-5B3F-3A40-9332-FB7A2E9D8557}" type="presParOf" srcId="{BA1CB416-60BE-2A49-AF8F-CBC22EC4F085}" destId="{99677607-BDD3-D441-AA72-444EF9EF3BE2}" srcOrd="2" destOrd="0" presId="urn:microsoft.com/office/officeart/2016/7/layout/LinearArrowProcessNumbered"/>
    <dgm:cxn modelId="{02F48DF2-EDE0-994C-894F-1F7A45F53F6A}" type="presParOf" srcId="{1DD6D766-BEB1-3245-B6FE-20F553ECCFDB}" destId="{74C1BD27-4B71-EE4D-A3DD-4B29C881B6AA}" srcOrd="5" destOrd="0" presId="urn:microsoft.com/office/officeart/2016/7/layout/LinearArrowProcessNumbered"/>
    <dgm:cxn modelId="{0BBA6141-638E-944A-B7C9-B5B9A5552D6A}" type="presParOf" srcId="{1DD6D766-BEB1-3245-B6FE-20F553ECCFDB}" destId="{97A6F8C3-5484-B249-B5FF-5055654C5231}" srcOrd="6" destOrd="0" presId="urn:microsoft.com/office/officeart/2016/7/layout/LinearArrowProcessNumbered"/>
    <dgm:cxn modelId="{F7AC7AE1-6CF9-6C49-9C09-D9F00ED4E9CC}" type="presParOf" srcId="{97A6F8C3-5484-B249-B5FF-5055654C5231}" destId="{1DF34CB3-CC2E-F645-9DEB-5624FE8318D9}" srcOrd="0" destOrd="0" presId="urn:microsoft.com/office/officeart/2016/7/layout/LinearArrowProcessNumbered"/>
    <dgm:cxn modelId="{17BDFC41-8793-0546-A8B5-8BE0C394E519}" type="presParOf" srcId="{97A6F8C3-5484-B249-B5FF-5055654C5231}" destId="{5B1F952A-25D2-7F4F-855F-4C34AAF6009C}" srcOrd="1" destOrd="0" presId="urn:microsoft.com/office/officeart/2016/7/layout/LinearArrowProcessNumbered"/>
    <dgm:cxn modelId="{66FA3651-33C2-514D-9C21-7AC39C036FB6}" type="presParOf" srcId="{5B1F952A-25D2-7F4F-855F-4C34AAF6009C}" destId="{AE1BB692-CB72-A942-895D-26E0AD5BA772}" srcOrd="0" destOrd="0" presId="urn:microsoft.com/office/officeart/2016/7/layout/LinearArrowProcessNumbered"/>
    <dgm:cxn modelId="{2ABCC42D-D501-0148-8C57-0FE28177AF6C}" type="presParOf" srcId="{5B1F952A-25D2-7F4F-855F-4C34AAF6009C}" destId="{14A826B7-36E9-F849-8BEA-CB29240A9938}" srcOrd="1" destOrd="0" presId="urn:microsoft.com/office/officeart/2016/7/layout/LinearArrowProcessNumbered"/>
    <dgm:cxn modelId="{37221100-7558-F94A-9FE5-1F44E30B0BF7}" type="presParOf" srcId="{5B1F952A-25D2-7F4F-855F-4C34AAF6009C}" destId="{DDEC4F72-F175-8C49-A58A-51CF3FF50304}" srcOrd="2" destOrd="0" presId="urn:microsoft.com/office/officeart/2016/7/layout/LinearArrowProcessNumbered"/>
    <dgm:cxn modelId="{D0765D30-DA5F-184B-89FB-A6E2F6143EAD}" type="presParOf" srcId="{5B1F952A-25D2-7F4F-855F-4C34AAF6009C}" destId="{00336B4B-BA01-BA4F-A63D-45B57211A546}" srcOrd="3" destOrd="0" presId="urn:microsoft.com/office/officeart/2016/7/layout/LinearArrowProcessNumbered"/>
    <dgm:cxn modelId="{F1A9818D-BA91-7045-A28A-C4BD95165254}" type="presParOf" srcId="{97A6F8C3-5484-B249-B5FF-5055654C5231}" destId="{4E192AD1-BF2F-C04D-91CE-203CD76DAB28}" srcOrd="2" destOrd="0" presId="urn:microsoft.com/office/officeart/2016/7/layout/LinearArrowProcessNumbered"/>
    <dgm:cxn modelId="{CF171D72-CB4C-2E44-9566-D85394B0C1D7}" type="presParOf" srcId="{1DD6D766-BEB1-3245-B6FE-20F553ECCFDB}" destId="{79C2382C-1B91-584D-BB55-7B15625B1863}" srcOrd="7" destOrd="0" presId="urn:microsoft.com/office/officeart/2016/7/layout/LinearArrowProcessNumbered"/>
    <dgm:cxn modelId="{D1FE697A-66B9-894D-8EB4-92046B7CA0F9}" type="presParOf" srcId="{1DD6D766-BEB1-3245-B6FE-20F553ECCFDB}" destId="{C793A5F1-AE76-ED44-8695-23015FFE130D}" srcOrd="8" destOrd="0" presId="urn:microsoft.com/office/officeart/2016/7/layout/LinearArrowProcessNumbered"/>
    <dgm:cxn modelId="{F98FFF0F-799D-4E4E-99AA-4537A5B9DAC1}" type="presParOf" srcId="{C793A5F1-AE76-ED44-8695-23015FFE130D}" destId="{B00EF69B-2593-F84C-8914-70D59D6D19DB}" srcOrd="0" destOrd="0" presId="urn:microsoft.com/office/officeart/2016/7/layout/LinearArrowProcessNumbered"/>
    <dgm:cxn modelId="{A5ADDCE6-8B4C-D046-B1C5-D89C0A1C23DA}" type="presParOf" srcId="{C793A5F1-AE76-ED44-8695-23015FFE130D}" destId="{93160002-97E2-5E40-9C65-28861933D8E1}" srcOrd="1" destOrd="0" presId="urn:microsoft.com/office/officeart/2016/7/layout/LinearArrowProcessNumbered"/>
    <dgm:cxn modelId="{BFCC7AEC-BDA6-4B4F-B7D0-B2C1B6C4AC93}" type="presParOf" srcId="{93160002-97E2-5E40-9C65-28861933D8E1}" destId="{68914B95-7958-F54C-8184-A570D5B68585}" srcOrd="0" destOrd="0" presId="urn:microsoft.com/office/officeart/2016/7/layout/LinearArrowProcessNumbered"/>
    <dgm:cxn modelId="{3D8F4B9C-60EA-BE4E-8B50-F98BCD7F7EB5}" type="presParOf" srcId="{93160002-97E2-5E40-9C65-28861933D8E1}" destId="{1C1563FE-D69B-2E46-9FC0-01CAC8DC20BB}" srcOrd="1" destOrd="0" presId="urn:microsoft.com/office/officeart/2016/7/layout/LinearArrowProcessNumbered"/>
    <dgm:cxn modelId="{84CDAE68-9595-784B-9F55-4F1DC41EF886}" type="presParOf" srcId="{93160002-97E2-5E40-9C65-28861933D8E1}" destId="{B3148636-3426-4C4C-A8AE-6B3E88E28854}" srcOrd="2" destOrd="0" presId="urn:microsoft.com/office/officeart/2016/7/layout/LinearArrowProcessNumbered"/>
    <dgm:cxn modelId="{44FCA04C-5280-4743-875D-7F6CB66396DC}" type="presParOf" srcId="{93160002-97E2-5E40-9C65-28861933D8E1}" destId="{98BB980C-978C-6B4A-BD81-4CFA98CE589D}" srcOrd="3" destOrd="0" presId="urn:microsoft.com/office/officeart/2016/7/layout/LinearArrowProcessNumbered"/>
    <dgm:cxn modelId="{29D9B61F-7BF5-A141-AD9D-8994478C2C89}" type="presParOf" srcId="{C793A5F1-AE76-ED44-8695-23015FFE130D}" destId="{158526AB-07AE-FD49-8EE6-65926C03F3F2}" srcOrd="2" destOrd="0" presId="urn:microsoft.com/office/officeart/2016/7/layout/LinearArrowProcessNumbered"/>
    <dgm:cxn modelId="{EDCD1E6F-4FF1-3441-A342-6A245BBCCFC5}" type="presParOf" srcId="{1DD6D766-BEB1-3245-B6FE-20F553ECCFDB}" destId="{893DFF63-2C45-9F40-80FB-5165F77AFB03}" srcOrd="9" destOrd="0" presId="urn:microsoft.com/office/officeart/2016/7/layout/LinearArrowProcessNumbered"/>
    <dgm:cxn modelId="{D7ACF9AB-5BF6-704D-9B2A-8AD8636DDD55}" type="presParOf" srcId="{1DD6D766-BEB1-3245-B6FE-20F553ECCFDB}" destId="{406082AF-C1CD-7843-8DBF-4C4556075191}" srcOrd="10" destOrd="0" presId="urn:microsoft.com/office/officeart/2016/7/layout/LinearArrowProcessNumbered"/>
    <dgm:cxn modelId="{5ACEA3D4-6B6D-F949-B8CE-4D8D3BD2D98B}" type="presParOf" srcId="{406082AF-C1CD-7843-8DBF-4C4556075191}" destId="{9E1FEBFB-CE69-4842-B306-12EC8A43D359}" srcOrd="0" destOrd="0" presId="urn:microsoft.com/office/officeart/2016/7/layout/LinearArrowProcessNumbered"/>
    <dgm:cxn modelId="{6E2A5EBA-F2DF-B345-8D2D-1B0B34073F1E}" type="presParOf" srcId="{406082AF-C1CD-7843-8DBF-4C4556075191}" destId="{AB9C5DEC-1538-2748-8BC6-7AF3CE008D00}" srcOrd="1" destOrd="0" presId="urn:microsoft.com/office/officeart/2016/7/layout/LinearArrowProcessNumbered"/>
    <dgm:cxn modelId="{9ECBB000-3A46-AC44-9E8C-D808845C9C35}" type="presParOf" srcId="{AB9C5DEC-1538-2748-8BC6-7AF3CE008D00}" destId="{B4E1F6CA-55BD-634B-BED9-9EF94F4476CA}" srcOrd="0" destOrd="0" presId="urn:microsoft.com/office/officeart/2016/7/layout/LinearArrowProcessNumbered"/>
    <dgm:cxn modelId="{02EC1744-5C14-5D4E-88C6-7A849566705E}" type="presParOf" srcId="{AB9C5DEC-1538-2748-8BC6-7AF3CE008D00}" destId="{D787FB1D-7BC4-C04F-9537-EAC62C43E297}" srcOrd="1" destOrd="0" presId="urn:microsoft.com/office/officeart/2016/7/layout/LinearArrowProcessNumbered"/>
    <dgm:cxn modelId="{3F3DBBCD-939B-0242-ABF8-5CF0BD584C06}" type="presParOf" srcId="{AB9C5DEC-1538-2748-8BC6-7AF3CE008D00}" destId="{E3E5F866-575F-D349-96DD-CFD4E392B0CC}" srcOrd="2" destOrd="0" presId="urn:microsoft.com/office/officeart/2016/7/layout/LinearArrowProcessNumbered"/>
    <dgm:cxn modelId="{1FDB353F-6412-FF43-B375-BA77C6DF7203}" type="presParOf" srcId="{AB9C5DEC-1538-2748-8BC6-7AF3CE008D00}" destId="{446606C6-BB45-B44F-A4A6-1A18DFC15451}" srcOrd="3" destOrd="0" presId="urn:microsoft.com/office/officeart/2016/7/layout/LinearArrowProcessNumbered"/>
    <dgm:cxn modelId="{7B859D12-A4E6-0C4E-A6B2-236B1797D3CF}" type="presParOf" srcId="{406082AF-C1CD-7843-8DBF-4C4556075191}" destId="{86EFEBCE-2515-274B-B425-F761A7DC4470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5B5AA2-C4A7-DE4C-B0D5-6A3B0365D6ED}">
      <dsp:nvSpPr>
        <dsp:cNvPr id="0" name=""/>
        <dsp:cNvSpPr/>
      </dsp:nvSpPr>
      <dsp:spPr>
        <a:xfrm>
          <a:off x="0" y="319641"/>
          <a:ext cx="9618133" cy="1675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474" tIns="395732" rIns="746474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Your passion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Your best research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Your goal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Download resume</a:t>
          </a:r>
        </a:p>
      </dsp:txBody>
      <dsp:txXfrm>
        <a:off x="0" y="319641"/>
        <a:ext cx="9618133" cy="1675800"/>
      </dsp:txXfrm>
    </dsp:sp>
    <dsp:sp modelId="{FA3FD798-BDD4-1247-8E13-0AD6D1DE1BC5}">
      <dsp:nvSpPr>
        <dsp:cNvPr id="0" name=""/>
        <dsp:cNvSpPr/>
      </dsp:nvSpPr>
      <dsp:spPr>
        <a:xfrm>
          <a:off x="480906" y="39201"/>
          <a:ext cx="6732693" cy="5608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480" tIns="0" rIns="25448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About Me</a:t>
          </a:r>
        </a:p>
      </dsp:txBody>
      <dsp:txXfrm>
        <a:off x="508286" y="66581"/>
        <a:ext cx="6677933" cy="506120"/>
      </dsp:txXfrm>
    </dsp:sp>
    <dsp:sp modelId="{E5DF302B-0792-784D-9E3A-A4AD018070AE}">
      <dsp:nvSpPr>
        <dsp:cNvPr id="0" name=""/>
        <dsp:cNvSpPr/>
      </dsp:nvSpPr>
      <dsp:spPr>
        <a:xfrm>
          <a:off x="0" y="2378481"/>
          <a:ext cx="9618133" cy="1675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-1433403"/>
              <a:satOff val="1180"/>
              <a:lumOff val="-98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474" tIns="395732" rIns="746474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Education and Professional information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Skills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Certifications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Honors and Awards</a:t>
          </a:r>
        </a:p>
      </dsp:txBody>
      <dsp:txXfrm>
        <a:off x="0" y="2378481"/>
        <a:ext cx="9618133" cy="1675800"/>
      </dsp:txXfrm>
    </dsp:sp>
    <dsp:sp modelId="{D6DDA0A9-469F-3545-9220-2680F7F10DF7}">
      <dsp:nvSpPr>
        <dsp:cNvPr id="0" name=""/>
        <dsp:cNvSpPr/>
      </dsp:nvSpPr>
      <dsp:spPr>
        <a:xfrm>
          <a:off x="480906" y="2098041"/>
          <a:ext cx="6732693" cy="560880"/>
        </a:xfrm>
        <a:prstGeom prst="roundRect">
          <a:avLst/>
        </a:prstGeom>
        <a:solidFill>
          <a:schemeClr val="accent3">
            <a:hueOff val="-1433403"/>
            <a:satOff val="1180"/>
            <a:lumOff val="-98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480" tIns="0" rIns="25448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Portfolio</a:t>
          </a:r>
        </a:p>
      </dsp:txBody>
      <dsp:txXfrm>
        <a:off x="508286" y="2125421"/>
        <a:ext cx="6677933" cy="5061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02C48B-0199-BA42-9E20-70C79B5B4FA9}">
      <dsp:nvSpPr>
        <dsp:cNvPr id="0" name=""/>
        <dsp:cNvSpPr/>
      </dsp:nvSpPr>
      <dsp:spPr>
        <a:xfrm>
          <a:off x="0" y="346733"/>
          <a:ext cx="6628804" cy="1645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469" tIns="395732" rIns="514469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Brief description, technology, source code link, collaboration and timeline.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What did I learn?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Future roadmap.</a:t>
          </a:r>
        </a:p>
      </dsp:txBody>
      <dsp:txXfrm>
        <a:off x="0" y="346733"/>
        <a:ext cx="6628804" cy="1645875"/>
      </dsp:txXfrm>
    </dsp:sp>
    <dsp:sp modelId="{DC709801-58CD-AB48-ACA8-5CA2D5674E4C}">
      <dsp:nvSpPr>
        <dsp:cNvPr id="0" name=""/>
        <dsp:cNvSpPr/>
      </dsp:nvSpPr>
      <dsp:spPr>
        <a:xfrm>
          <a:off x="331440" y="66293"/>
          <a:ext cx="4640162" cy="5608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387" tIns="0" rIns="175387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Projects</a:t>
          </a:r>
        </a:p>
      </dsp:txBody>
      <dsp:txXfrm>
        <a:off x="358820" y="93673"/>
        <a:ext cx="4585402" cy="506120"/>
      </dsp:txXfrm>
    </dsp:sp>
    <dsp:sp modelId="{FE72F1F5-7D37-6147-A8CD-9AC8E0C2B787}">
      <dsp:nvSpPr>
        <dsp:cNvPr id="0" name=""/>
        <dsp:cNvSpPr/>
      </dsp:nvSpPr>
      <dsp:spPr>
        <a:xfrm>
          <a:off x="0" y="2375647"/>
          <a:ext cx="6628804" cy="1077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hueOff val="-716701"/>
              <a:satOff val="590"/>
              <a:lumOff val="-49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469" tIns="395732" rIns="514469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Tutorial/research blog with images, chart etc..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Comment on each blog.</a:t>
          </a:r>
        </a:p>
      </dsp:txBody>
      <dsp:txXfrm>
        <a:off x="0" y="2375647"/>
        <a:ext cx="6628804" cy="1077300"/>
      </dsp:txXfrm>
    </dsp:sp>
    <dsp:sp modelId="{FF30965F-7BB5-324E-BCBB-6CFF3F5CA61E}">
      <dsp:nvSpPr>
        <dsp:cNvPr id="0" name=""/>
        <dsp:cNvSpPr/>
      </dsp:nvSpPr>
      <dsp:spPr>
        <a:xfrm>
          <a:off x="331440" y="2095208"/>
          <a:ext cx="4640162" cy="560880"/>
        </a:xfrm>
        <a:prstGeom prst="roundRect">
          <a:avLst/>
        </a:prstGeom>
        <a:gradFill rotWithShape="0">
          <a:gsLst>
            <a:gs pos="0">
              <a:schemeClr val="accent3">
                <a:hueOff val="-716701"/>
                <a:satOff val="590"/>
                <a:lumOff val="-491"/>
                <a:alphaOff val="0"/>
                <a:tint val="96000"/>
                <a:lumMod val="100000"/>
              </a:schemeClr>
            </a:gs>
            <a:gs pos="78000">
              <a:schemeClr val="accent3">
                <a:hueOff val="-716701"/>
                <a:satOff val="590"/>
                <a:lumOff val="-491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387" tIns="0" rIns="175387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Blog</a:t>
          </a:r>
        </a:p>
      </dsp:txBody>
      <dsp:txXfrm>
        <a:off x="358820" y="2122588"/>
        <a:ext cx="4585402" cy="506120"/>
      </dsp:txXfrm>
    </dsp:sp>
    <dsp:sp modelId="{32F8A755-5EB8-2C40-99F4-F21B65C438EE}">
      <dsp:nvSpPr>
        <dsp:cNvPr id="0" name=""/>
        <dsp:cNvSpPr/>
      </dsp:nvSpPr>
      <dsp:spPr>
        <a:xfrm>
          <a:off x="0" y="3835988"/>
          <a:ext cx="6628804" cy="1077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hueOff val="-1433403"/>
              <a:satOff val="1180"/>
              <a:lumOff val="-98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469" tIns="395732" rIns="514469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Email, phone and social media profiles.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Reach out form.</a:t>
          </a:r>
        </a:p>
      </dsp:txBody>
      <dsp:txXfrm>
        <a:off x="0" y="3835988"/>
        <a:ext cx="6628804" cy="1077300"/>
      </dsp:txXfrm>
    </dsp:sp>
    <dsp:sp modelId="{089B4E11-7360-434D-BEE1-797B49D4F305}">
      <dsp:nvSpPr>
        <dsp:cNvPr id="0" name=""/>
        <dsp:cNvSpPr/>
      </dsp:nvSpPr>
      <dsp:spPr>
        <a:xfrm>
          <a:off x="331440" y="3555548"/>
          <a:ext cx="4640162" cy="560880"/>
        </a:xfrm>
        <a:prstGeom prst="roundRect">
          <a:avLst/>
        </a:prstGeom>
        <a:gradFill rotWithShape="0">
          <a:gsLst>
            <a:gs pos="0">
              <a:schemeClr val="accent3">
                <a:hueOff val="-1433403"/>
                <a:satOff val="1180"/>
                <a:lumOff val="-981"/>
                <a:alphaOff val="0"/>
                <a:tint val="96000"/>
                <a:lumMod val="100000"/>
              </a:schemeClr>
            </a:gs>
            <a:gs pos="78000">
              <a:schemeClr val="accent3">
                <a:hueOff val="-1433403"/>
                <a:satOff val="1180"/>
                <a:lumOff val="-981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387" tIns="0" rIns="175387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Contact Me</a:t>
          </a:r>
        </a:p>
      </dsp:txBody>
      <dsp:txXfrm>
        <a:off x="358820" y="3582928"/>
        <a:ext cx="4585402" cy="5061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08B723-C77A-A54E-9E44-F1C788D0D55D}">
      <dsp:nvSpPr>
        <dsp:cNvPr id="0" name=""/>
        <dsp:cNvSpPr/>
      </dsp:nvSpPr>
      <dsp:spPr>
        <a:xfrm>
          <a:off x="0" y="499"/>
          <a:ext cx="961813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CEA702-3B63-EA41-8C5C-8FEE120BD315}">
      <dsp:nvSpPr>
        <dsp:cNvPr id="0" name=""/>
        <dsp:cNvSpPr/>
      </dsp:nvSpPr>
      <dsp:spPr>
        <a:xfrm>
          <a:off x="0" y="499"/>
          <a:ext cx="9618133" cy="8184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Flexible Node.js framework that provides robust set of features for web for web and mobile application</a:t>
          </a:r>
        </a:p>
      </dsp:txBody>
      <dsp:txXfrm>
        <a:off x="0" y="499"/>
        <a:ext cx="9618133" cy="818496"/>
      </dsp:txXfrm>
    </dsp:sp>
    <dsp:sp modelId="{B087CA3B-CBAB-1D40-9E9F-EC7C66D04E33}">
      <dsp:nvSpPr>
        <dsp:cNvPr id="0" name=""/>
        <dsp:cNvSpPr/>
      </dsp:nvSpPr>
      <dsp:spPr>
        <a:xfrm>
          <a:off x="0" y="818996"/>
          <a:ext cx="9618133" cy="0"/>
        </a:xfrm>
        <a:prstGeom prst="line">
          <a:avLst/>
        </a:prstGeom>
        <a:solidFill>
          <a:schemeClr val="accent3">
            <a:hueOff val="-358351"/>
            <a:satOff val="295"/>
            <a:lumOff val="-245"/>
            <a:alphaOff val="0"/>
          </a:schemeClr>
        </a:solidFill>
        <a:ln w="19050" cap="rnd" cmpd="sng" algn="ctr">
          <a:solidFill>
            <a:schemeClr val="accent3">
              <a:hueOff val="-358351"/>
              <a:satOff val="295"/>
              <a:lumOff val="-2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D81368-C807-2F45-B607-F655842BF0B0}">
      <dsp:nvSpPr>
        <dsp:cNvPr id="0" name=""/>
        <dsp:cNvSpPr/>
      </dsp:nvSpPr>
      <dsp:spPr>
        <a:xfrm>
          <a:off x="0" y="818996"/>
          <a:ext cx="9618133" cy="8184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Routing with URL binding</a:t>
          </a:r>
        </a:p>
      </dsp:txBody>
      <dsp:txXfrm>
        <a:off x="0" y="818996"/>
        <a:ext cx="9618133" cy="818496"/>
      </dsp:txXfrm>
    </dsp:sp>
    <dsp:sp modelId="{55DE4716-34F3-D144-92B1-C7B91FD428E4}">
      <dsp:nvSpPr>
        <dsp:cNvPr id="0" name=""/>
        <dsp:cNvSpPr/>
      </dsp:nvSpPr>
      <dsp:spPr>
        <a:xfrm>
          <a:off x="0" y="1637492"/>
          <a:ext cx="9618133" cy="0"/>
        </a:xfrm>
        <a:prstGeom prst="line">
          <a:avLst/>
        </a:prstGeom>
        <a:solidFill>
          <a:schemeClr val="accent3">
            <a:hueOff val="-716701"/>
            <a:satOff val="590"/>
            <a:lumOff val="-491"/>
            <a:alphaOff val="0"/>
          </a:schemeClr>
        </a:solidFill>
        <a:ln w="19050" cap="rnd" cmpd="sng" algn="ctr">
          <a:solidFill>
            <a:schemeClr val="accent3">
              <a:hueOff val="-716701"/>
              <a:satOff val="590"/>
              <a:lumOff val="-49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F50268-8167-E448-A6DD-CB5B4BAFAB7A}">
      <dsp:nvSpPr>
        <dsp:cNvPr id="0" name=""/>
        <dsp:cNvSpPr/>
      </dsp:nvSpPr>
      <dsp:spPr>
        <a:xfrm>
          <a:off x="0" y="1637492"/>
          <a:ext cx="9618133" cy="8184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Static files</a:t>
          </a:r>
        </a:p>
      </dsp:txBody>
      <dsp:txXfrm>
        <a:off x="0" y="1637492"/>
        <a:ext cx="9618133" cy="818496"/>
      </dsp:txXfrm>
    </dsp:sp>
    <dsp:sp modelId="{78A282B3-C555-2E4F-BF9F-B7FA775C3ED1}">
      <dsp:nvSpPr>
        <dsp:cNvPr id="0" name=""/>
        <dsp:cNvSpPr/>
      </dsp:nvSpPr>
      <dsp:spPr>
        <a:xfrm>
          <a:off x="0" y="2455989"/>
          <a:ext cx="9618133" cy="0"/>
        </a:xfrm>
        <a:prstGeom prst="line">
          <a:avLst/>
        </a:prstGeom>
        <a:solidFill>
          <a:schemeClr val="accent3">
            <a:hueOff val="-1075052"/>
            <a:satOff val="885"/>
            <a:lumOff val="-736"/>
            <a:alphaOff val="0"/>
          </a:schemeClr>
        </a:solidFill>
        <a:ln w="19050" cap="rnd" cmpd="sng" algn="ctr">
          <a:solidFill>
            <a:schemeClr val="accent3">
              <a:hueOff val="-1075052"/>
              <a:satOff val="885"/>
              <a:lumOff val="-73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316B40-6464-7842-A723-55AE7796C9BD}">
      <dsp:nvSpPr>
        <dsp:cNvPr id="0" name=""/>
        <dsp:cNvSpPr/>
      </dsp:nvSpPr>
      <dsp:spPr>
        <a:xfrm>
          <a:off x="0" y="2455989"/>
          <a:ext cx="9618133" cy="8184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Promise (async and await)</a:t>
          </a:r>
        </a:p>
      </dsp:txBody>
      <dsp:txXfrm>
        <a:off x="0" y="2455989"/>
        <a:ext cx="9618133" cy="818496"/>
      </dsp:txXfrm>
    </dsp:sp>
    <dsp:sp modelId="{2522826A-5983-2842-B4F5-EBECA58630DC}">
      <dsp:nvSpPr>
        <dsp:cNvPr id="0" name=""/>
        <dsp:cNvSpPr/>
      </dsp:nvSpPr>
      <dsp:spPr>
        <a:xfrm>
          <a:off x="0" y="3274485"/>
          <a:ext cx="9618133" cy="0"/>
        </a:xfrm>
        <a:prstGeom prst="line">
          <a:avLst/>
        </a:prstGeom>
        <a:solidFill>
          <a:schemeClr val="accent3">
            <a:hueOff val="-1433403"/>
            <a:satOff val="1180"/>
            <a:lumOff val="-981"/>
            <a:alphaOff val="0"/>
          </a:schemeClr>
        </a:solidFill>
        <a:ln w="19050" cap="rnd" cmpd="sng" algn="ctr">
          <a:solidFill>
            <a:schemeClr val="accent3">
              <a:hueOff val="-1433403"/>
              <a:satOff val="1180"/>
              <a:lumOff val="-98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BBB6B4-87FE-7941-B4F7-930C1758477C}">
      <dsp:nvSpPr>
        <dsp:cNvPr id="0" name=""/>
        <dsp:cNvSpPr/>
      </dsp:nvSpPr>
      <dsp:spPr>
        <a:xfrm>
          <a:off x="0" y="3274485"/>
          <a:ext cx="9618133" cy="8184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Body-parser, Cookie-parser</a:t>
          </a:r>
        </a:p>
      </dsp:txBody>
      <dsp:txXfrm>
        <a:off x="0" y="3274485"/>
        <a:ext cx="9618133" cy="8184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E3277B-FE09-AE4B-BF09-5CEC775EA20F}">
      <dsp:nvSpPr>
        <dsp:cNvPr id="0" name=""/>
        <dsp:cNvSpPr/>
      </dsp:nvSpPr>
      <dsp:spPr>
        <a:xfrm>
          <a:off x="909458" y="577426"/>
          <a:ext cx="726364" cy="7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2B2EAB-C697-4A41-9D2B-8E9FCA1474F3}">
      <dsp:nvSpPr>
        <dsp:cNvPr id="0" name=""/>
        <dsp:cNvSpPr/>
      </dsp:nvSpPr>
      <dsp:spPr>
        <a:xfrm>
          <a:off x="1679405" y="516447"/>
          <a:ext cx="83531" cy="156894"/>
        </a:xfrm>
        <a:prstGeom prst="chevron">
          <a:avLst>
            <a:gd name="adj" fmla="val 90000"/>
          </a:avLst>
        </a:prstGeom>
        <a:solidFill>
          <a:schemeClr val="accent2">
            <a:tint val="40000"/>
            <a:alpha val="90000"/>
            <a:hueOff val="-240696"/>
            <a:satOff val="2653"/>
            <a:lumOff val="253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240696"/>
              <a:satOff val="2653"/>
              <a:lumOff val="2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F5D97B-57ED-A84D-8339-C84647D27CF4}">
      <dsp:nvSpPr>
        <dsp:cNvPr id="0" name=""/>
        <dsp:cNvSpPr/>
      </dsp:nvSpPr>
      <dsp:spPr>
        <a:xfrm>
          <a:off x="465643" y="224443"/>
          <a:ext cx="706037" cy="70603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98" tIns="27398" rIns="27398" bIns="27398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31-MAR</a:t>
          </a:r>
        </a:p>
      </dsp:txBody>
      <dsp:txXfrm>
        <a:off x="569040" y="327840"/>
        <a:ext cx="499243" cy="499243"/>
      </dsp:txXfrm>
    </dsp:sp>
    <dsp:sp modelId="{57AE71E2-E0D8-A647-AB5B-A21DC89940E0}">
      <dsp:nvSpPr>
        <dsp:cNvPr id="0" name=""/>
        <dsp:cNvSpPr/>
      </dsp:nvSpPr>
      <dsp:spPr>
        <a:xfrm>
          <a:off x="1502" y="1096081"/>
          <a:ext cx="1673122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tint val="40000"/>
            <a:alpha val="90000"/>
            <a:hueOff val="-481393"/>
            <a:satOff val="5307"/>
            <a:lumOff val="505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481393"/>
              <a:satOff val="5307"/>
              <a:lumOff val="5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978" tIns="165100" rIns="131978" bIns="1651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rebuchet MS" panose="020B0603020202020204"/>
              <a:ea typeface="+mn-ea"/>
              <a:cs typeface="+mn-cs"/>
            </a:rPr>
            <a:t>Server with REST API’s</a:t>
          </a:r>
        </a:p>
      </dsp:txBody>
      <dsp:txXfrm>
        <a:off x="1502" y="1430705"/>
        <a:ext cx="1673122" cy="1630976"/>
      </dsp:txXfrm>
    </dsp:sp>
    <dsp:sp modelId="{4DA52E80-D025-244E-8243-716DA5817AE0}">
      <dsp:nvSpPr>
        <dsp:cNvPr id="0" name=""/>
        <dsp:cNvSpPr/>
      </dsp:nvSpPr>
      <dsp:spPr>
        <a:xfrm>
          <a:off x="1860527" y="577426"/>
          <a:ext cx="1627937" cy="72"/>
        </a:xfrm>
        <a:prstGeom prst="rect">
          <a:avLst/>
        </a:prstGeom>
        <a:solidFill>
          <a:schemeClr val="accent2">
            <a:tint val="40000"/>
            <a:alpha val="90000"/>
            <a:hueOff val="-722089"/>
            <a:satOff val="7960"/>
            <a:lumOff val="758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722089"/>
              <a:satOff val="7960"/>
              <a:lumOff val="7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9D129C-DFF9-DA41-AB43-1FEF92158699}">
      <dsp:nvSpPr>
        <dsp:cNvPr id="0" name=""/>
        <dsp:cNvSpPr/>
      </dsp:nvSpPr>
      <dsp:spPr>
        <a:xfrm>
          <a:off x="3531876" y="516447"/>
          <a:ext cx="83205" cy="156894"/>
        </a:xfrm>
        <a:prstGeom prst="chevron">
          <a:avLst>
            <a:gd name="adj" fmla="val 90000"/>
          </a:avLst>
        </a:prstGeom>
        <a:solidFill>
          <a:schemeClr val="accent2">
            <a:tint val="40000"/>
            <a:alpha val="90000"/>
            <a:hueOff val="-962786"/>
            <a:satOff val="10613"/>
            <a:lumOff val="1011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962786"/>
              <a:satOff val="10613"/>
              <a:lumOff val="10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EF9A60-D111-E24E-8E4A-68C04C5A4DF8}">
      <dsp:nvSpPr>
        <dsp:cNvPr id="0" name=""/>
        <dsp:cNvSpPr/>
      </dsp:nvSpPr>
      <dsp:spPr>
        <a:xfrm>
          <a:off x="2321477" y="224443"/>
          <a:ext cx="706037" cy="706037"/>
        </a:xfrm>
        <a:prstGeom prst="ellipse">
          <a:avLst/>
        </a:prstGeom>
        <a:solidFill>
          <a:schemeClr val="accent2">
            <a:hueOff val="-592857"/>
            <a:satOff val="2840"/>
            <a:lumOff val="2627"/>
            <a:alphaOff val="0"/>
          </a:schemeClr>
        </a:solidFill>
        <a:ln w="19050" cap="rnd" cmpd="sng" algn="ctr">
          <a:solidFill>
            <a:schemeClr val="accent2">
              <a:hueOff val="-592857"/>
              <a:satOff val="2840"/>
              <a:lumOff val="26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98" tIns="27398" rIns="27398" bIns="27398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6-APR</a:t>
          </a:r>
        </a:p>
      </dsp:txBody>
      <dsp:txXfrm>
        <a:off x="2424874" y="327840"/>
        <a:ext cx="499243" cy="499243"/>
      </dsp:txXfrm>
    </dsp:sp>
    <dsp:sp modelId="{D27A7BC6-4897-A04C-A51D-C2D3A7450CE7}">
      <dsp:nvSpPr>
        <dsp:cNvPr id="0" name=""/>
        <dsp:cNvSpPr/>
      </dsp:nvSpPr>
      <dsp:spPr>
        <a:xfrm>
          <a:off x="1860527" y="1096081"/>
          <a:ext cx="1627937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tint val="40000"/>
            <a:alpha val="90000"/>
            <a:hueOff val="-1203482"/>
            <a:satOff val="13267"/>
            <a:lumOff val="1264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1203482"/>
              <a:satOff val="13267"/>
              <a:lumOff val="126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413" tIns="165100" rIns="128413" bIns="1651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Database design and integrate with server</a:t>
          </a:r>
        </a:p>
      </dsp:txBody>
      <dsp:txXfrm>
        <a:off x="1860527" y="1421668"/>
        <a:ext cx="1627937" cy="1640013"/>
      </dsp:txXfrm>
    </dsp:sp>
    <dsp:sp modelId="{C0014259-0EEA-5A44-9E50-E4E6E3AE000F}">
      <dsp:nvSpPr>
        <dsp:cNvPr id="0" name=""/>
        <dsp:cNvSpPr/>
      </dsp:nvSpPr>
      <dsp:spPr>
        <a:xfrm>
          <a:off x="3669346" y="577426"/>
          <a:ext cx="1627937" cy="72"/>
        </a:xfrm>
        <a:prstGeom prst="rect">
          <a:avLst/>
        </a:prstGeom>
        <a:solidFill>
          <a:schemeClr val="accent2">
            <a:tint val="40000"/>
            <a:alpha val="90000"/>
            <a:hueOff val="-1444179"/>
            <a:satOff val="15920"/>
            <a:lumOff val="1516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1444179"/>
              <a:satOff val="15920"/>
              <a:lumOff val="15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75A951-91E0-D343-A67E-D04C4A5EDF74}">
      <dsp:nvSpPr>
        <dsp:cNvPr id="0" name=""/>
        <dsp:cNvSpPr/>
      </dsp:nvSpPr>
      <dsp:spPr>
        <a:xfrm>
          <a:off x="5340695" y="516447"/>
          <a:ext cx="83205" cy="156894"/>
        </a:xfrm>
        <a:prstGeom prst="chevron">
          <a:avLst>
            <a:gd name="adj" fmla="val 90000"/>
          </a:avLst>
        </a:prstGeom>
        <a:solidFill>
          <a:schemeClr val="accent2">
            <a:tint val="40000"/>
            <a:alpha val="90000"/>
            <a:hueOff val="-1684875"/>
            <a:satOff val="18573"/>
            <a:lumOff val="1769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1684875"/>
              <a:satOff val="18573"/>
              <a:lumOff val="17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C82588-598B-9748-8D9F-6A3214C37112}">
      <dsp:nvSpPr>
        <dsp:cNvPr id="0" name=""/>
        <dsp:cNvSpPr/>
      </dsp:nvSpPr>
      <dsp:spPr>
        <a:xfrm>
          <a:off x="4130296" y="224443"/>
          <a:ext cx="706037" cy="706037"/>
        </a:xfrm>
        <a:prstGeom prst="ellipse">
          <a:avLst/>
        </a:prstGeom>
        <a:solidFill>
          <a:schemeClr val="accent2">
            <a:hueOff val="-1185714"/>
            <a:satOff val="5680"/>
            <a:lumOff val="5255"/>
            <a:alphaOff val="0"/>
          </a:schemeClr>
        </a:solidFill>
        <a:ln w="19050" cap="rnd" cmpd="sng" algn="ctr">
          <a:solidFill>
            <a:schemeClr val="accent2">
              <a:hueOff val="-1185714"/>
              <a:satOff val="5680"/>
              <a:lumOff val="52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98" tIns="27398" rIns="27398" bIns="27398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20-APR</a:t>
          </a:r>
        </a:p>
      </dsp:txBody>
      <dsp:txXfrm>
        <a:off x="4233693" y="327840"/>
        <a:ext cx="499243" cy="499243"/>
      </dsp:txXfrm>
    </dsp:sp>
    <dsp:sp modelId="{99677607-BDD3-D441-AA72-444EF9EF3BE2}">
      <dsp:nvSpPr>
        <dsp:cNvPr id="0" name=""/>
        <dsp:cNvSpPr/>
      </dsp:nvSpPr>
      <dsp:spPr>
        <a:xfrm>
          <a:off x="3669346" y="1096081"/>
          <a:ext cx="1627937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tint val="40000"/>
            <a:alpha val="90000"/>
            <a:hueOff val="-1925571"/>
            <a:satOff val="21227"/>
            <a:lumOff val="2022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1925571"/>
              <a:satOff val="21227"/>
              <a:lumOff val="20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413" tIns="165100" rIns="128413" bIns="1651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Develop all pages of website and integration with backend</a:t>
          </a:r>
        </a:p>
      </dsp:txBody>
      <dsp:txXfrm>
        <a:off x="3669346" y="1421668"/>
        <a:ext cx="1627937" cy="1640013"/>
      </dsp:txXfrm>
    </dsp:sp>
    <dsp:sp modelId="{AE1BB692-CB72-A942-895D-26E0AD5BA772}">
      <dsp:nvSpPr>
        <dsp:cNvPr id="0" name=""/>
        <dsp:cNvSpPr/>
      </dsp:nvSpPr>
      <dsp:spPr>
        <a:xfrm>
          <a:off x="5478165" y="577426"/>
          <a:ext cx="1627937" cy="72"/>
        </a:xfrm>
        <a:prstGeom prst="rect">
          <a:avLst/>
        </a:prstGeom>
        <a:solidFill>
          <a:schemeClr val="accent2">
            <a:tint val="40000"/>
            <a:alpha val="90000"/>
            <a:hueOff val="-2166268"/>
            <a:satOff val="23880"/>
            <a:lumOff val="2274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2166268"/>
              <a:satOff val="23880"/>
              <a:lumOff val="2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A826B7-36E9-F849-8BEA-CB29240A9938}">
      <dsp:nvSpPr>
        <dsp:cNvPr id="0" name=""/>
        <dsp:cNvSpPr/>
      </dsp:nvSpPr>
      <dsp:spPr>
        <a:xfrm>
          <a:off x="7149514" y="516447"/>
          <a:ext cx="83205" cy="156894"/>
        </a:xfrm>
        <a:prstGeom prst="chevron">
          <a:avLst>
            <a:gd name="adj" fmla="val 90000"/>
          </a:avLst>
        </a:prstGeom>
        <a:solidFill>
          <a:schemeClr val="accent2">
            <a:tint val="40000"/>
            <a:alpha val="90000"/>
            <a:hueOff val="-2406964"/>
            <a:satOff val="26534"/>
            <a:lumOff val="2527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2406964"/>
              <a:satOff val="26534"/>
              <a:lumOff val="25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EC4F72-F175-8C49-A58A-51CF3FF50304}">
      <dsp:nvSpPr>
        <dsp:cNvPr id="0" name=""/>
        <dsp:cNvSpPr/>
      </dsp:nvSpPr>
      <dsp:spPr>
        <a:xfrm>
          <a:off x="5939115" y="224443"/>
          <a:ext cx="706037" cy="706037"/>
        </a:xfrm>
        <a:prstGeom prst="ellipse">
          <a:avLst/>
        </a:prstGeom>
        <a:solidFill>
          <a:schemeClr val="accent2">
            <a:hueOff val="-1778572"/>
            <a:satOff val="8520"/>
            <a:lumOff val="7882"/>
            <a:alphaOff val="0"/>
          </a:schemeClr>
        </a:solidFill>
        <a:ln w="19050" cap="rnd" cmpd="sng" algn="ctr">
          <a:solidFill>
            <a:schemeClr val="accent2">
              <a:hueOff val="-1778572"/>
              <a:satOff val="8520"/>
              <a:lumOff val="788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98" tIns="27398" rIns="27398" bIns="27398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22-APR</a:t>
          </a:r>
        </a:p>
      </dsp:txBody>
      <dsp:txXfrm>
        <a:off x="6042512" y="327840"/>
        <a:ext cx="499243" cy="499243"/>
      </dsp:txXfrm>
    </dsp:sp>
    <dsp:sp modelId="{4E192AD1-BF2F-C04D-91CE-203CD76DAB28}">
      <dsp:nvSpPr>
        <dsp:cNvPr id="0" name=""/>
        <dsp:cNvSpPr/>
      </dsp:nvSpPr>
      <dsp:spPr>
        <a:xfrm>
          <a:off x="5478165" y="1096081"/>
          <a:ext cx="1627937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tint val="40000"/>
            <a:alpha val="90000"/>
            <a:hueOff val="-2647661"/>
            <a:satOff val="29187"/>
            <a:lumOff val="278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2647661"/>
              <a:satOff val="29187"/>
              <a:lumOff val="27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413" tIns="165100" rIns="128413" bIns="1651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Handle the comment feature in Blog page</a:t>
          </a:r>
        </a:p>
      </dsp:txBody>
      <dsp:txXfrm>
        <a:off x="5478165" y="1421668"/>
        <a:ext cx="1627937" cy="1640013"/>
      </dsp:txXfrm>
    </dsp:sp>
    <dsp:sp modelId="{68914B95-7958-F54C-8184-A570D5B68585}">
      <dsp:nvSpPr>
        <dsp:cNvPr id="0" name=""/>
        <dsp:cNvSpPr/>
      </dsp:nvSpPr>
      <dsp:spPr>
        <a:xfrm>
          <a:off x="7286984" y="577426"/>
          <a:ext cx="1627937" cy="72"/>
        </a:xfrm>
        <a:prstGeom prst="rect">
          <a:avLst/>
        </a:prstGeom>
        <a:solidFill>
          <a:schemeClr val="accent2">
            <a:tint val="40000"/>
            <a:alpha val="90000"/>
            <a:hueOff val="-2888357"/>
            <a:satOff val="31840"/>
            <a:lumOff val="3032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2888357"/>
              <a:satOff val="31840"/>
              <a:lumOff val="303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1563FE-D69B-2E46-9FC0-01CAC8DC20BB}">
      <dsp:nvSpPr>
        <dsp:cNvPr id="0" name=""/>
        <dsp:cNvSpPr/>
      </dsp:nvSpPr>
      <dsp:spPr>
        <a:xfrm>
          <a:off x="8958333" y="516447"/>
          <a:ext cx="83205" cy="156894"/>
        </a:xfrm>
        <a:prstGeom prst="chevron">
          <a:avLst>
            <a:gd name="adj" fmla="val 90000"/>
          </a:avLst>
        </a:prstGeom>
        <a:solidFill>
          <a:schemeClr val="accent2">
            <a:tint val="40000"/>
            <a:alpha val="90000"/>
            <a:hueOff val="-3129053"/>
            <a:satOff val="34494"/>
            <a:lumOff val="3285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3129053"/>
              <a:satOff val="34494"/>
              <a:lumOff val="32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148636-3426-4C4C-A8AE-6B3E88E28854}">
      <dsp:nvSpPr>
        <dsp:cNvPr id="0" name=""/>
        <dsp:cNvSpPr/>
      </dsp:nvSpPr>
      <dsp:spPr>
        <a:xfrm>
          <a:off x="7747934" y="224443"/>
          <a:ext cx="706037" cy="706037"/>
        </a:xfrm>
        <a:prstGeom prst="ellipse">
          <a:avLst/>
        </a:prstGeom>
        <a:solidFill>
          <a:schemeClr val="accent2">
            <a:hueOff val="-2371429"/>
            <a:satOff val="11360"/>
            <a:lumOff val="10510"/>
            <a:alphaOff val="0"/>
          </a:schemeClr>
        </a:solidFill>
        <a:ln w="19050" cap="rnd" cmpd="sng" algn="ctr">
          <a:solidFill>
            <a:schemeClr val="accent2">
              <a:hueOff val="-2371429"/>
              <a:satOff val="11360"/>
              <a:lumOff val="1051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98" tIns="27398" rIns="27398" bIns="27398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24-APR</a:t>
          </a:r>
        </a:p>
      </dsp:txBody>
      <dsp:txXfrm>
        <a:off x="7851331" y="327840"/>
        <a:ext cx="499243" cy="499243"/>
      </dsp:txXfrm>
    </dsp:sp>
    <dsp:sp modelId="{158526AB-07AE-FD49-8EE6-65926C03F3F2}">
      <dsp:nvSpPr>
        <dsp:cNvPr id="0" name=""/>
        <dsp:cNvSpPr/>
      </dsp:nvSpPr>
      <dsp:spPr>
        <a:xfrm>
          <a:off x="7286984" y="1096081"/>
          <a:ext cx="1627937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tint val="40000"/>
            <a:alpha val="90000"/>
            <a:hueOff val="-3369750"/>
            <a:satOff val="37147"/>
            <a:lumOff val="3538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3369750"/>
              <a:satOff val="37147"/>
              <a:lumOff val="353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413" tIns="165100" rIns="128413" bIns="1651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Deploy the application</a:t>
          </a:r>
        </a:p>
      </dsp:txBody>
      <dsp:txXfrm>
        <a:off x="7286984" y="1421668"/>
        <a:ext cx="1627937" cy="1640013"/>
      </dsp:txXfrm>
    </dsp:sp>
    <dsp:sp modelId="{B4E1F6CA-55BD-634B-BED9-9EF94F4476CA}">
      <dsp:nvSpPr>
        <dsp:cNvPr id="0" name=""/>
        <dsp:cNvSpPr/>
      </dsp:nvSpPr>
      <dsp:spPr>
        <a:xfrm>
          <a:off x="9095803" y="577426"/>
          <a:ext cx="813968" cy="72"/>
        </a:xfrm>
        <a:prstGeom prst="rect">
          <a:avLst/>
        </a:prstGeom>
        <a:solidFill>
          <a:schemeClr val="accent2">
            <a:tint val="40000"/>
            <a:alpha val="90000"/>
            <a:hueOff val="-3610446"/>
            <a:satOff val="39800"/>
            <a:lumOff val="3791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3610446"/>
              <a:satOff val="39800"/>
              <a:lumOff val="379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E5F866-575F-D349-96DD-CFD4E392B0CC}">
      <dsp:nvSpPr>
        <dsp:cNvPr id="0" name=""/>
        <dsp:cNvSpPr/>
      </dsp:nvSpPr>
      <dsp:spPr>
        <a:xfrm>
          <a:off x="9556753" y="224443"/>
          <a:ext cx="706037" cy="706037"/>
        </a:xfrm>
        <a:prstGeom prst="ellipse">
          <a:avLst/>
        </a:prstGeom>
        <a:solidFill>
          <a:schemeClr val="accent2">
            <a:hueOff val="-2964286"/>
            <a:satOff val="14200"/>
            <a:lumOff val="13137"/>
            <a:alphaOff val="0"/>
          </a:schemeClr>
        </a:solidFill>
        <a:ln w="19050" cap="rnd" cmpd="sng" algn="ctr">
          <a:solidFill>
            <a:schemeClr val="accent2">
              <a:hueOff val="-2964286"/>
              <a:satOff val="14200"/>
              <a:lumOff val="131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98" tIns="27398" rIns="27398" bIns="27398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27-APR</a:t>
          </a:r>
        </a:p>
      </dsp:txBody>
      <dsp:txXfrm>
        <a:off x="9660150" y="327840"/>
        <a:ext cx="499243" cy="499243"/>
      </dsp:txXfrm>
    </dsp:sp>
    <dsp:sp modelId="{86EFEBCE-2515-274B-B425-F761A7DC4470}">
      <dsp:nvSpPr>
        <dsp:cNvPr id="0" name=""/>
        <dsp:cNvSpPr/>
      </dsp:nvSpPr>
      <dsp:spPr>
        <a:xfrm>
          <a:off x="9095803" y="1096081"/>
          <a:ext cx="1627937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tint val="40000"/>
            <a:alpha val="90000"/>
            <a:hueOff val="-4091839"/>
            <a:satOff val="45107"/>
            <a:lumOff val="4296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4091839"/>
              <a:satOff val="45107"/>
              <a:lumOff val="42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413" tIns="165100" rIns="128413" bIns="1651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Presentation</a:t>
          </a:r>
        </a:p>
      </dsp:txBody>
      <dsp:txXfrm>
        <a:off x="9095803" y="1421668"/>
        <a:ext cx="1627937" cy="16400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3/21/19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28C887D4-9294-3149-906B-8AD2F4BA76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949248"/>
            <a:ext cx="7766936" cy="1096899"/>
          </a:xfrm>
        </p:spPr>
        <p:txBody>
          <a:bodyPr>
            <a:normAutofit/>
          </a:bodyPr>
          <a:lstStyle/>
          <a:p>
            <a:r>
              <a:rPr lang="en-US" dirty="0"/>
              <a:t>Pavan Nagathihalli Shankarappa</a:t>
            </a:r>
          </a:p>
          <a:p>
            <a:r>
              <a:rPr lang="en-US" dirty="0"/>
              <a:t>CSE-775 Distributed Objects 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765991-F3C8-394F-BC29-F3BE89ADF2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2095129"/>
            <a:ext cx="7766936" cy="1964583"/>
          </a:xfrm>
        </p:spPr>
        <p:txBody>
          <a:bodyPr>
            <a:normAutofit/>
          </a:bodyPr>
          <a:lstStyle/>
          <a:p>
            <a:r>
              <a:rPr lang="en-US" dirty="0"/>
              <a:t>Personal Website using the MERN stack</a:t>
            </a:r>
          </a:p>
        </p:txBody>
      </p:sp>
      <p:sp>
        <p:nvSpPr>
          <p:cNvPr id="46" name="Subtitle 2">
            <a:extLst>
              <a:ext uri="{FF2B5EF4-FFF2-40B4-BE49-F238E27FC236}">
                <a16:creationId xmlns:a16="http://schemas.microsoft.com/office/drawing/2014/main" id="{42B610B2-8C6D-1C42-91DB-C5CE176F4151}"/>
              </a:ext>
            </a:extLst>
          </p:cNvPr>
          <p:cNvSpPr txBox="1">
            <a:spLocks/>
          </p:cNvSpPr>
          <p:nvPr/>
        </p:nvSpPr>
        <p:spPr>
          <a:xfrm>
            <a:off x="1502744" y="1292257"/>
            <a:ext cx="7766936" cy="6164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Technical Presentation</a:t>
            </a:r>
          </a:p>
        </p:txBody>
      </p:sp>
    </p:spTree>
    <p:extLst>
      <p:ext uri="{BB962C8B-B14F-4D97-AF65-F5344CB8AC3E}">
        <p14:creationId xmlns:p14="http://schemas.microsoft.com/office/powerpoint/2010/main" val="1306414761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D5B5C-3ACE-3341-9926-FE5C94B7F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en-US"/>
              <a:t>Introduction</a:t>
            </a:r>
            <a:endParaRPr lang="en-US" dirty="0"/>
          </a:p>
        </p:txBody>
      </p:sp>
      <p:pic>
        <p:nvPicPr>
          <p:cNvPr id="30" name="Graphic 6" descr="Handshake">
            <a:extLst>
              <a:ext uri="{FF2B5EF4-FFF2-40B4-BE49-F238E27FC236}">
                <a16:creationId xmlns:a16="http://schemas.microsoft.com/office/drawing/2014/main" id="{6D9BA6C9-B971-4BA9-89C6-1780284D4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7474" y="2159331"/>
            <a:ext cx="2915973" cy="29159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9042FB-4D73-0840-BBE8-8F0F7518B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3160" y="2160589"/>
            <a:ext cx="5207839" cy="3880773"/>
          </a:xfrm>
        </p:spPr>
        <p:txBody>
          <a:bodyPr>
            <a:normAutofit/>
          </a:bodyPr>
          <a:lstStyle/>
          <a:p>
            <a:r>
              <a:rPr lang="en-US" dirty="0"/>
              <a:t>Personal website helps recruiters find you much easily.</a:t>
            </a:r>
          </a:p>
          <a:p>
            <a:r>
              <a:rPr lang="en-US" dirty="0"/>
              <a:t>It is more dynamic than a resume.</a:t>
            </a:r>
          </a:p>
          <a:p>
            <a:r>
              <a:rPr lang="en-US" dirty="0"/>
              <a:t>It gives an opportunity to separate yourself from rest of the pack.</a:t>
            </a:r>
          </a:p>
          <a:p>
            <a:r>
              <a:rPr lang="en-US" dirty="0"/>
              <a:t>Helps in acquire new skills.</a:t>
            </a:r>
          </a:p>
          <a:p>
            <a:r>
              <a:rPr lang="en-US" dirty="0"/>
              <a:t>Visualization impact is more.</a:t>
            </a:r>
          </a:p>
        </p:txBody>
      </p:sp>
    </p:spTree>
    <p:extLst>
      <p:ext uri="{BB962C8B-B14F-4D97-AF65-F5344CB8AC3E}">
        <p14:creationId xmlns:p14="http://schemas.microsoft.com/office/powerpoint/2010/main" val="3245286414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39A127-2389-2542-B0CF-09BDC7EE7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n-US" dirty="0"/>
              <a:t>Content</a:t>
            </a: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6DEABA5-93F1-45E1-9747-CA169E2B24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3410867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743511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46CC2F-337F-4847-B9C4-696B44CBB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en-US" sz="4400" dirty="0"/>
              <a:t>Content continued..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Isosceles Triangle 43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5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6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7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0B7728C-F68E-482C-9AE9-F349693FD8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04677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063693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F63999-8760-BB41-8A20-A64790881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30D60-CAEB-014B-9392-B37BAF6F9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0590"/>
            <a:ext cx="3973943" cy="344011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MongoDB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NoSQL database.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Document-oriented like JSON.</a:t>
            </a:r>
          </a:p>
          <a:p>
            <a:r>
              <a:rPr lang="en-US" dirty="0">
                <a:solidFill>
                  <a:schemeClr val="bg1"/>
                </a:solidFill>
              </a:rPr>
              <a:t>Mongoose API</a:t>
            </a:r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028C991-B6AC-2642-9FB9-10E306B6FA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931959"/>
              </p:ext>
            </p:extLst>
          </p:nvPr>
        </p:nvGraphicFramePr>
        <p:xfrm>
          <a:off x="5729302" y="1212422"/>
          <a:ext cx="6026393" cy="4420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7563">
                  <a:extLst>
                    <a:ext uri="{9D8B030D-6E8A-4147-A177-3AD203B41FA5}">
                      <a16:colId xmlns:a16="http://schemas.microsoft.com/office/drawing/2014/main" val="1718536028"/>
                    </a:ext>
                  </a:extLst>
                </a:gridCol>
                <a:gridCol w="2549764">
                  <a:extLst>
                    <a:ext uri="{9D8B030D-6E8A-4147-A177-3AD203B41FA5}">
                      <a16:colId xmlns:a16="http://schemas.microsoft.com/office/drawing/2014/main" val="1472581354"/>
                    </a:ext>
                  </a:extLst>
                </a:gridCol>
                <a:gridCol w="2339066">
                  <a:extLst>
                    <a:ext uri="{9D8B030D-6E8A-4147-A177-3AD203B41FA5}">
                      <a16:colId xmlns:a16="http://schemas.microsoft.com/office/drawing/2014/main" val="3136660605"/>
                    </a:ext>
                  </a:extLst>
                </a:gridCol>
              </a:tblGrid>
              <a:tr h="285024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34" marR="8234" marT="823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MySQL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34" marR="8234" marT="82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MongoDB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34" marR="8234" marT="8234" marB="0" anchor="ctr"/>
                </a:tc>
                <a:extLst>
                  <a:ext uri="{0D108BD9-81ED-4DB2-BD59-A6C34878D82A}">
                    <a16:rowId xmlns:a16="http://schemas.microsoft.com/office/drawing/2014/main" val="1989719593"/>
                  </a:ext>
                </a:extLst>
              </a:tr>
              <a:tr h="5275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Written in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34" marR="8234" marT="823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C++, C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34" marR="8234" marT="823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C++, C and Javascript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34" marR="8234" marT="8234" marB="0"/>
                </a:tc>
                <a:extLst>
                  <a:ext uri="{0D108BD9-81ED-4DB2-BD59-A6C34878D82A}">
                    <a16:rowId xmlns:a16="http://schemas.microsoft.com/office/drawing/2014/main" val="4173081370"/>
                  </a:ext>
                </a:extLst>
              </a:tr>
              <a:tr h="285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Type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34" marR="8234" marT="823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RDBMS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34" marR="8234" marT="823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Document-Oriented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34" marR="8234" marT="8234" marB="0"/>
                </a:tc>
                <a:extLst>
                  <a:ext uri="{0D108BD9-81ED-4DB2-BD59-A6C34878D82A}">
                    <a16:rowId xmlns:a16="http://schemas.microsoft.com/office/drawing/2014/main" val="1077533197"/>
                  </a:ext>
                </a:extLst>
              </a:tr>
              <a:tr h="7701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Main points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34" marR="8234" marT="8234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- Table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u="none" strike="noStrike" dirty="0">
                          <a:effectLst/>
                        </a:rPr>
                        <a:t>- Row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u="none" strike="noStrike" dirty="0">
                          <a:effectLst/>
                        </a:rPr>
                        <a:t>- Column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34" marR="8234" marT="823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- Collection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u="none" strike="noStrike" dirty="0">
                          <a:effectLst/>
                        </a:rPr>
                        <a:t>- Document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u="none" strike="noStrike" dirty="0">
                          <a:effectLst/>
                        </a:rPr>
                        <a:t>- Field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34" marR="8234" marT="8234" marB="0"/>
                </a:tc>
                <a:extLst>
                  <a:ext uri="{0D108BD9-81ED-4DB2-BD59-A6C34878D82A}">
                    <a16:rowId xmlns:a16="http://schemas.microsoft.com/office/drawing/2014/main" val="1815257549"/>
                  </a:ext>
                </a:extLst>
              </a:tr>
              <a:tr h="285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Schemas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34" marR="8234" marT="823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Strict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34" marR="8234" marT="823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Dynamic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34" marR="8234" marT="8234" marB="0"/>
                </a:tc>
                <a:extLst>
                  <a:ext uri="{0D108BD9-81ED-4DB2-BD59-A6C34878D82A}">
                    <a16:rowId xmlns:a16="http://schemas.microsoft.com/office/drawing/2014/main" val="2992295235"/>
                  </a:ext>
                </a:extLst>
              </a:tr>
              <a:tr h="285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Scaling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34" marR="8234" marT="823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Vertically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34" marR="8234" marT="823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Horizontally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34" marR="8234" marT="8234" marB="0"/>
                </a:tc>
                <a:extLst>
                  <a:ext uri="{0D108BD9-81ED-4DB2-BD59-A6C34878D82A}">
                    <a16:rowId xmlns:a16="http://schemas.microsoft.com/office/drawing/2014/main" val="948466372"/>
                  </a:ext>
                </a:extLst>
              </a:tr>
              <a:tr h="1982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Key features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34" marR="8234" marT="8234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- Full text searching and Indexing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u="none" strike="noStrike" dirty="0">
                          <a:effectLst/>
                        </a:rPr>
                        <a:t>- Triggers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u="none" strike="noStrike" dirty="0">
                          <a:effectLst/>
                        </a:rPr>
                        <a:t>- </a:t>
                      </a:r>
                      <a:r>
                        <a:rPr lang="en-US" sz="1600" u="none" strike="noStrike" dirty="0" err="1">
                          <a:effectLst/>
                        </a:rPr>
                        <a:t>SubSELECTs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u="none" strike="noStrike" dirty="0">
                          <a:effectLst/>
                        </a:rPr>
                        <a:t>- Query caching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u="none" strike="noStrike" dirty="0">
                          <a:effectLst/>
                        </a:rPr>
                        <a:t>- SSL support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34" marR="8234" marT="823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- Auto-</a:t>
                      </a:r>
                      <a:r>
                        <a:rPr lang="en-US" sz="1600" u="none" strike="noStrike" dirty="0" err="1">
                          <a:effectLst/>
                        </a:rPr>
                        <a:t>sharding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u="none" strike="noStrike" dirty="0">
                          <a:effectLst/>
                        </a:rPr>
                        <a:t>- Native replication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u="none" strike="noStrike" dirty="0">
                          <a:effectLst/>
                        </a:rPr>
                        <a:t>- Embedded data model support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u="none" strike="noStrike" dirty="0">
                          <a:effectLst/>
                        </a:rPr>
                        <a:t>- Comprehensive secondary indexes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u="none" strike="noStrike" dirty="0">
                          <a:effectLst/>
                        </a:rPr>
                        <a:t>- Rich query language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34" marR="8234" marT="8234" marB="0"/>
                </a:tc>
                <a:extLst>
                  <a:ext uri="{0D108BD9-81ED-4DB2-BD59-A6C34878D82A}">
                    <a16:rowId xmlns:a16="http://schemas.microsoft.com/office/drawing/2014/main" val="29897563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4874541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217DF7-C572-9E43-B3E7-42ED8A7F8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n-US"/>
              <a:t>Express.js</a:t>
            </a:r>
          </a:p>
        </p:txBody>
      </p:sp>
      <p:sp>
        <p:nvSpPr>
          <p:cNvPr id="87" name="Isosceles Triangle 86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9" name="Isosceles Triangle 88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80" name="Content Placeholder 2">
            <a:extLst>
              <a:ext uri="{FF2B5EF4-FFF2-40B4-BE49-F238E27FC236}">
                <a16:creationId xmlns:a16="http://schemas.microsoft.com/office/drawing/2014/main" id="{A51356D9-0CC3-41A4-BEF4-4407103648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5312548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4539295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3176A0-B4A1-F44A-BA3C-BBF8C4833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React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45665-3B06-764C-9CCF-F84195136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0590"/>
            <a:ext cx="3973943" cy="344011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Front-end library developed by Facebook. It handles the view layer for web and mobile apps.</a:t>
            </a:r>
          </a:p>
          <a:p>
            <a:r>
              <a:rPr lang="en-US" dirty="0">
                <a:solidFill>
                  <a:schemeClr val="bg1"/>
                </a:solidFill>
              </a:rPr>
              <a:t>React is all about components.</a:t>
            </a:r>
          </a:p>
          <a:p>
            <a:r>
              <a:rPr lang="en-US" dirty="0">
                <a:solidFill>
                  <a:schemeClr val="bg1"/>
                </a:solidFill>
              </a:rPr>
              <a:t>React-router to handle the front-end routing.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F6C761B-1410-F945-B7A2-CCBBB305B9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067447"/>
              </p:ext>
            </p:extLst>
          </p:nvPr>
        </p:nvGraphicFramePr>
        <p:xfrm>
          <a:off x="6096001" y="1404675"/>
          <a:ext cx="5143502" cy="365078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645939">
                  <a:extLst>
                    <a:ext uri="{9D8B030D-6E8A-4147-A177-3AD203B41FA5}">
                      <a16:colId xmlns:a16="http://schemas.microsoft.com/office/drawing/2014/main" val="78581521"/>
                    </a:ext>
                  </a:extLst>
                </a:gridCol>
                <a:gridCol w="1677315">
                  <a:extLst>
                    <a:ext uri="{9D8B030D-6E8A-4147-A177-3AD203B41FA5}">
                      <a16:colId xmlns:a16="http://schemas.microsoft.com/office/drawing/2014/main" val="2313665300"/>
                    </a:ext>
                  </a:extLst>
                </a:gridCol>
                <a:gridCol w="1820248">
                  <a:extLst>
                    <a:ext uri="{9D8B030D-6E8A-4147-A177-3AD203B41FA5}">
                      <a16:colId xmlns:a16="http://schemas.microsoft.com/office/drawing/2014/main" val="3153366646"/>
                    </a:ext>
                  </a:extLst>
                </a:gridCol>
              </a:tblGrid>
              <a:tr h="385349">
                <a:tc>
                  <a:txBody>
                    <a:bodyPr/>
                    <a:lstStyle/>
                    <a:p>
                      <a:pPr algn="l" fontAlgn="b"/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15" marR="10515" marT="105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>
                          <a:effectLst/>
                        </a:rPr>
                        <a:t>React JS</a:t>
                      </a:r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15" marR="10515" marT="105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>
                          <a:effectLst/>
                        </a:rPr>
                        <a:t>Angular JS</a:t>
                      </a:r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15" marR="10515" marT="10515" marB="0" anchor="ctr"/>
                </a:tc>
                <a:extLst>
                  <a:ext uri="{0D108BD9-81ED-4DB2-BD59-A6C34878D82A}">
                    <a16:rowId xmlns:a16="http://schemas.microsoft.com/office/drawing/2014/main" val="2575787732"/>
                  </a:ext>
                </a:extLst>
              </a:tr>
              <a:tr h="385349"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>
                          <a:effectLst/>
                        </a:rPr>
                        <a:t>Author</a:t>
                      </a:r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15" marR="10515" marT="1051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>
                          <a:effectLst/>
                        </a:rPr>
                        <a:t>Facebook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15" marR="10515" marT="1051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>
                          <a:effectLst/>
                        </a:rPr>
                        <a:t>Google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15" marR="10515" marT="10515" marB="0"/>
                </a:tc>
                <a:extLst>
                  <a:ext uri="{0D108BD9-81ED-4DB2-BD59-A6C34878D82A}">
                    <a16:rowId xmlns:a16="http://schemas.microsoft.com/office/drawing/2014/main" val="2687970388"/>
                  </a:ext>
                </a:extLst>
              </a:tr>
              <a:tr h="1054696"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>
                          <a:effectLst/>
                        </a:rPr>
                        <a:t>Type</a:t>
                      </a:r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15" marR="10515" marT="1051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>
                          <a:effectLst/>
                        </a:rPr>
                        <a:t>Open Source JS library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15" marR="10515" marT="1051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>
                          <a:effectLst/>
                        </a:rPr>
                        <a:t>Fully-featured MVC framework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15" marR="10515" marT="10515" marB="0"/>
                </a:tc>
                <a:extLst>
                  <a:ext uri="{0D108BD9-81ED-4DB2-BD59-A6C34878D82A}">
                    <a16:rowId xmlns:a16="http://schemas.microsoft.com/office/drawing/2014/main" val="4108241638"/>
                  </a:ext>
                </a:extLst>
              </a:tr>
              <a:tr h="720023"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 dirty="0">
                          <a:effectLst/>
                        </a:rPr>
                        <a:t>App Architecture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15" marR="10515" marT="1051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>
                          <a:effectLst/>
                        </a:rPr>
                        <a:t>Node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15" marR="10515" marT="1051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 dirty="0">
                          <a:effectLst/>
                        </a:rPr>
                        <a:t>MVC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15" marR="10515" marT="10515" marB="0"/>
                </a:tc>
                <a:extLst>
                  <a:ext uri="{0D108BD9-81ED-4DB2-BD59-A6C34878D82A}">
                    <a16:rowId xmlns:a16="http://schemas.microsoft.com/office/drawing/2014/main" val="2035839547"/>
                  </a:ext>
                </a:extLst>
              </a:tr>
              <a:tr h="720023"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>
                          <a:effectLst/>
                        </a:rPr>
                        <a:t>Data Binding</a:t>
                      </a:r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15" marR="10515" marT="1051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>
                          <a:effectLst/>
                        </a:rPr>
                        <a:t>Uni-Directional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15" marR="10515" marT="1051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>
                          <a:effectLst/>
                        </a:rPr>
                        <a:t>Bi-Directional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15" marR="10515" marT="10515" marB="0"/>
                </a:tc>
                <a:extLst>
                  <a:ext uri="{0D108BD9-81ED-4DB2-BD59-A6C34878D82A}">
                    <a16:rowId xmlns:a16="http://schemas.microsoft.com/office/drawing/2014/main" val="2509317886"/>
                  </a:ext>
                </a:extLst>
              </a:tr>
              <a:tr h="385349"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>
                          <a:effectLst/>
                        </a:rPr>
                        <a:t>DOM</a:t>
                      </a:r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15" marR="10515" marT="1051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>
                          <a:effectLst/>
                        </a:rPr>
                        <a:t>Virtual DOM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15" marR="10515" marT="1051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u="none" strike="noStrike" dirty="0">
                          <a:effectLst/>
                        </a:rPr>
                        <a:t>Regular DOM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15" marR="10515" marT="10515" marB="0"/>
                </a:tc>
                <a:extLst>
                  <a:ext uri="{0D108BD9-81ED-4DB2-BD59-A6C34878D82A}">
                    <a16:rowId xmlns:a16="http://schemas.microsoft.com/office/drawing/2014/main" val="18209174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162295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3B9D38-4F93-CD48-ADB6-9BBE342D5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54" y="643467"/>
            <a:ext cx="4203045" cy="1375608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Redux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7A0115-7E85-4244-BC76-787C1660A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54" y="2160590"/>
            <a:ext cx="3973943" cy="344011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Actions are payloads of information that send data from your application to your store. </a:t>
            </a:r>
          </a:p>
          <a:p>
            <a:r>
              <a:rPr lang="en-US" dirty="0">
                <a:solidFill>
                  <a:schemeClr val="bg1"/>
                </a:solidFill>
              </a:rPr>
              <a:t>Reducers specify how the application's state changes in response to actions sent to the store. </a:t>
            </a:r>
          </a:p>
          <a:p>
            <a:r>
              <a:rPr lang="en-US" dirty="0">
                <a:solidFill>
                  <a:schemeClr val="bg1"/>
                </a:solidFill>
              </a:rPr>
              <a:t>The Store is the object that brings Actions and Reducers.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840DEB-0681-CB48-A9E4-D09722BBA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301" y="2574525"/>
            <a:ext cx="6013966" cy="1446150"/>
          </a:xfrm>
          <a:prstGeom prst="rect">
            <a:avLst/>
          </a:prstGeom>
        </p:spPr>
      </p:pic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397221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C8AEF-F6F4-264B-B5B9-73619CA68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46" y="609600"/>
            <a:ext cx="3729076" cy="1320800"/>
          </a:xfrm>
        </p:spPr>
        <p:txBody>
          <a:bodyPr anchor="ctr">
            <a:normAutofit/>
          </a:bodyPr>
          <a:lstStyle/>
          <a:p>
            <a:r>
              <a:rPr lang="en-US"/>
              <a:t>Node.js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0D667-B958-6E49-85CD-164D71272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167" y="2160589"/>
            <a:ext cx="3720916" cy="3560733"/>
          </a:xfrm>
        </p:spPr>
        <p:txBody>
          <a:bodyPr>
            <a:normAutofit/>
          </a:bodyPr>
          <a:lstStyle/>
          <a:p>
            <a:r>
              <a:rPr lang="en-US" dirty="0"/>
              <a:t>Very powerful JavaScript-based platform built on Google Chrome's JavaScript V8 Engine.</a:t>
            </a:r>
          </a:p>
          <a:p>
            <a:r>
              <a:rPr lang="en-US" dirty="0"/>
              <a:t>Single Threaded but Highly Scalable.</a:t>
            </a:r>
          </a:p>
          <a:p>
            <a:r>
              <a:rPr lang="en-US" dirty="0"/>
              <a:t>Callbacks and Event Driven.</a:t>
            </a:r>
          </a:p>
          <a:p>
            <a:r>
              <a:rPr lang="en-US" dirty="0"/>
              <a:t>Node Package Module (NPM).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115AC1-097A-2E4C-BD71-047B36DAD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35" y="2164130"/>
            <a:ext cx="5061929" cy="222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982428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BF1C16-2E35-4247-9427-E586874C1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2227730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Hosting Services</a:t>
            </a:r>
          </a:p>
        </p:txBody>
      </p:sp>
      <p:pic>
        <p:nvPicPr>
          <p:cNvPr id="7" name="Graphic 6" descr="Syncing Cloud">
            <a:extLst>
              <a:ext uri="{FF2B5EF4-FFF2-40B4-BE49-F238E27FC236}">
                <a16:creationId xmlns:a16="http://schemas.microsoft.com/office/drawing/2014/main" id="{75A1FD52-F8B5-4AE3-829F-0359935B8D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7251" y="1545062"/>
            <a:ext cx="3856774" cy="385677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0327E1-DE8C-914A-910C-91B1E0286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725" y="2837329"/>
            <a:ext cx="4512988" cy="3317938"/>
          </a:xfrm>
        </p:spPr>
        <p:txBody>
          <a:bodyPr anchor="t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GitHub : Store the source-code </a:t>
            </a:r>
          </a:p>
          <a:p>
            <a:r>
              <a:rPr lang="en-US">
                <a:solidFill>
                  <a:srgbClr val="FFFFFF"/>
                </a:solidFill>
              </a:rPr>
              <a:t>Heroku/AWS : Deploy the application</a:t>
            </a:r>
          </a:p>
          <a:p>
            <a:r>
              <a:rPr lang="en-US">
                <a:solidFill>
                  <a:srgbClr val="FFFFFF"/>
                </a:solidFill>
              </a:rPr>
              <a:t>mLab : Deploy MongoDB </a:t>
            </a:r>
          </a:p>
        </p:txBody>
      </p:sp>
    </p:spTree>
    <p:extLst>
      <p:ext uri="{BB962C8B-B14F-4D97-AF65-F5344CB8AC3E}">
        <p14:creationId xmlns:p14="http://schemas.microsoft.com/office/powerpoint/2010/main" val="825527935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11ECC6-8551-4768-8DFD-CD41AF420A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1"/>
            <a:ext cx="12192000" cy="2285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3657592-CA60-4F45-B1A0-88AA77242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25267" y="-8467"/>
            <a:ext cx="4766733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F47E2B4-7DA9-4312-A1F0-C48388B23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96547" y="4572001"/>
              <a:ext cx="393665" cy="2285999"/>
            </a:xfrm>
            <a:prstGeom prst="line">
              <a:avLst/>
            </a:prstGeom>
            <a:ln w="9525">
              <a:solidFill>
                <a:srgbClr val="BFBFBF">
                  <a:alpha val="7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5B274F7-039F-4BFC-AA98-B51B1D6CB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4572001"/>
              <a:ext cx="3383073" cy="2285999"/>
            </a:xfrm>
            <a:prstGeom prst="line">
              <a:avLst/>
            </a:prstGeom>
            <a:ln w="9525">
              <a:solidFill>
                <a:srgbClr val="BFBFBF">
                  <a:alpha val="69804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11A31103-C703-46C9-9D26-497A1ACD5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382F955F-FC22-44B8-BDCF-B77580323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1F567692-F087-479A-8931-BD2869C3E4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49B3E4CD-0738-4B9D-A14F-1E8694DDF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4753B851-AD90-4CCD-85D0-65AA6567DF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EBF14868-A190-4E21-9522-8977C474C9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BCBB4922-76EE-442B-A649-09873DCE79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9DDC2F-2245-AC47-BD25-D9BBF91D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765972"/>
            <a:ext cx="8596668" cy="1320800"/>
          </a:xfrm>
        </p:spPr>
        <p:txBody>
          <a:bodyPr anchor="ctr">
            <a:normAutofit/>
          </a:bodyPr>
          <a:lstStyle/>
          <a:p>
            <a:r>
              <a:rPr lang="en-US" sz="4400">
                <a:solidFill>
                  <a:schemeClr val="bg1"/>
                </a:solidFill>
              </a:rPr>
              <a:t>Timeline</a:t>
            </a:r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8E2EB503-A017-4457-A105-53638C97D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8FE55EC-5A89-AC42-B143-BB35B5778D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2991152"/>
              </p:ext>
            </p:extLst>
          </p:nvPr>
        </p:nvGraphicFramePr>
        <p:xfrm>
          <a:off x="642938" y="642938"/>
          <a:ext cx="10906125" cy="3286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757866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33453B8-ECA9-BE4D-8785-472E6D8D7C37}"/>
              </a:ext>
            </a:extLst>
          </p:cNvPr>
          <p:cNvSpPr/>
          <p:nvPr/>
        </p:nvSpPr>
        <p:spPr>
          <a:xfrm>
            <a:off x="2299916" y="2767280"/>
            <a:ext cx="595868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Thank You!!!</a:t>
            </a:r>
          </a:p>
        </p:txBody>
      </p:sp>
    </p:spTree>
    <p:extLst>
      <p:ext uri="{BB962C8B-B14F-4D97-AF65-F5344CB8AC3E}">
        <p14:creationId xmlns:p14="http://schemas.microsoft.com/office/powerpoint/2010/main" val="2700647739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368</Words>
  <Application>Microsoft Macintosh PowerPoint</Application>
  <PresentationFormat>Widescreen</PresentationFormat>
  <Paragraphs>111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Trebuchet MS</vt:lpstr>
      <vt:lpstr>Wingdings 3</vt:lpstr>
      <vt:lpstr>Facet</vt:lpstr>
      <vt:lpstr>Personal Website using the MERN stack</vt:lpstr>
      <vt:lpstr>Introduction</vt:lpstr>
      <vt:lpstr>Content</vt:lpstr>
      <vt:lpstr>Content continued..</vt:lpstr>
      <vt:lpstr>Technology</vt:lpstr>
      <vt:lpstr>Express.js</vt:lpstr>
      <vt:lpstr>React</vt:lpstr>
      <vt:lpstr>Redux</vt:lpstr>
      <vt:lpstr>Node.js</vt:lpstr>
      <vt:lpstr>Hosting Services</vt:lpstr>
      <vt:lpstr>Timeline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Personal Website using the MERN stack</dc:title>
  <dc:creator>Pavan N.S</dc:creator>
  <cp:lastModifiedBy>Pavan N.S</cp:lastModifiedBy>
  <cp:revision>2</cp:revision>
  <dcterms:created xsi:type="dcterms:W3CDTF">2019-03-21T18:41:27Z</dcterms:created>
  <dcterms:modified xsi:type="dcterms:W3CDTF">2019-03-21T18:59:13Z</dcterms:modified>
</cp:coreProperties>
</file>