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22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3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autoCompressPictures="0" embedTrueTypeFonts="1" strictFirstAndLastChars="0" saveSubsetFonts="1">
  <p:sldMasterIdLst>
    <p:sldMasterId id="2147483659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  <p:sldId id="275" r:id="rId24"/>
    <p:sldId id="276" r:id="rId25"/>
    <p:sldId id="277" r:id="rId26"/>
    <p:sldId id="278" r:id="rId27"/>
  </p:sldIdLst>
  <p:sldSz cy="5143500" cx="9144000"/>
  <p:notesSz cx="6858000" cy="9144000"/>
  <p:embeddedFontLst>
    <p:embeddedFont>
      <p:font typeface="Montserrat"/>
      <p:regular r:id="rId28"/>
      <p:bold r:id="rId29"/>
      <p:italic r:id="rId30"/>
      <p:boldItalic r:id="rId31"/>
    </p:embeddedFont>
    <p:embeddedFont>
      <p:font typeface="Lato"/>
      <p:regular r:id="rId32"/>
      <p:bold r:id="rId33"/>
      <p:italic r:id="rId34"/>
      <p:boldItalic r:id="rId35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/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6.xml"/><Relationship Id="rId22" Type="http://schemas.openxmlformats.org/officeDocument/2006/relationships/slide" Target="slides/slide18.xml"/><Relationship Id="rId21" Type="http://schemas.openxmlformats.org/officeDocument/2006/relationships/slide" Target="slides/slide17.xml"/><Relationship Id="rId24" Type="http://schemas.openxmlformats.org/officeDocument/2006/relationships/slide" Target="slides/slide20.xml"/><Relationship Id="rId23" Type="http://schemas.openxmlformats.org/officeDocument/2006/relationships/slide" Target="slides/slide19.xml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26" Type="http://schemas.openxmlformats.org/officeDocument/2006/relationships/slide" Target="slides/slide22.xml"/><Relationship Id="rId25" Type="http://schemas.openxmlformats.org/officeDocument/2006/relationships/slide" Target="slides/slide21.xml"/><Relationship Id="rId28" Type="http://schemas.openxmlformats.org/officeDocument/2006/relationships/font" Target="fonts/Montserrat-regular.fntdata"/><Relationship Id="rId27" Type="http://schemas.openxmlformats.org/officeDocument/2006/relationships/slide" Target="slides/slide23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29" Type="http://schemas.openxmlformats.org/officeDocument/2006/relationships/font" Target="fonts/Montserrat-bold.fntdata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31" Type="http://schemas.openxmlformats.org/officeDocument/2006/relationships/font" Target="fonts/Montserrat-boldItalic.fntdata"/><Relationship Id="rId30" Type="http://schemas.openxmlformats.org/officeDocument/2006/relationships/font" Target="fonts/Montserrat-italic.fntdata"/><Relationship Id="rId11" Type="http://schemas.openxmlformats.org/officeDocument/2006/relationships/slide" Target="slides/slide7.xml"/><Relationship Id="rId33" Type="http://schemas.openxmlformats.org/officeDocument/2006/relationships/font" Target="fonts/Lato-bold.fntdata"/><Relationship Id="rId10" Type="http://schemas.openxmlformats.org/officeDocument/2006/relationships/slide" Target="slides/slide6.xml"/><Relationship Id="rId32" Type="http://schemas.openxmlformats.org/officeDocument/2006/relationships/font" Target="fonts/Lato-regular.fntdata"/><Relationship Id="rId13" Type="http://schemas.openxmlformats.org/officeDocument/2006/relationships/slide" Target="slides/slide9.xml"/><Relationship Id="rId35" Type="http://schemas.openxmlformats.org/officeDocument/2006/relationships/font" Target="fonts/Lato-boldItalic.fntdata"/><Relationship Id="rId12" Type="http://schemas.openxmlformats.org/officeDocument/2006/relationships/slide" Target="slides/slide8.xml"/><Relationship Id="rId34" Type="http://schemas.openxmlformats.org/officeDocument/2006/relationships/font" Target="fonts/Lato-italic.fntdata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9" Type="http://schemas.openxmlformats.org/officeDocument/2006/relationships/slide" Target="slides/slide15.xml"/><Relationship Id="rId18" Type="http://schemas.openxmlformats.org/officeDocument/2006/relationships/slide" Target="slides/slide1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Shape 4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Shape 131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2" name="Shape 132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Shape 138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9" name="Shape 139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Shape 143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4" name="Shape 144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Shape 149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0" name="Shape 150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Shape 155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6" name="Shape 156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Shape 161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2" name="Shape 162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Shape 167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8" name="Shape 168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Shape 173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4" name="Shape 174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78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Shape 179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0" name="Shape 180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84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Shape 185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6" name="Shape 186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9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Shape 192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3" name="Shape 193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98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Shape 199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0" name="Shape 200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04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Shape 205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6" name="Shape 206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10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Shape 211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2" name="Shape 212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16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Shape 217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8" name="Shape 218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22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Shape 223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4" name="Shape 224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28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Shape 229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0" name="Shape 230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34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Shape 235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6" name="Shape 236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40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Shape 241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2" name="Shape 242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46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Shape 247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8" name="Shape 248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52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Shape 253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4" name="Shape 254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58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Shape 259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0" name="Shape 260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64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Shape 265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6" name="Shape 266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10"/>
          <p:cNvSpPr/>
          <p:nvPr/>
        </p:nvSpPr>
        <p:spPr>
          <a:xfrm rot="5400000">
            <a:off x="7500300" y="505"/>
            <a:ext cx="1643700" cy="1643700"/>
          </a:xfrm>
          <a:prstGeom prst="diagStripe">
            <a:avLst>
              <a:gd fmla="val 0" name="adj"/>
            </a:avLst>
          </a:prstGeom>
          <a:solidFill>
            <a:schemeClr val="lt1">
              <a:alpha val="3030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1" name="Shape 11"/>
          <p:cNvGrpSpPr/>
          <p:nvPr/>
        </p:nvGrpSpPr>
        <p:grpSpPr>
          <a:xfrm>
            <a:off x="0" y="490"/>
            <a:ext cx="5153705" cy="5134399"/>
            <a:chOff x="0" y="75"/>
            <a:chExt cx="5153705" cy="5152950"/>
          </a:xfrm>
        </p:grpSpPr>
        <p:sp>
          <p:nvSpPr>
            <p:cNvPr id="12" name="Shape 12"/>
            <p:cNvSpPr/>
            <p:nvPr/>
          </p:nvSpPr>
          <p:spPr>
            <a:xfrm rot="-5400000">
              <a:off x="455" y="-225"/>
              <a:ext cx="5152800" cy="51537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303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" name="Shape 13"/>
            <p:cNvSpPr/>
            <p:nvPr/>
          </p:nvSpPr>
          <p:spPr>
            <a:xfrm rot="-5400000">
              <a:off x="150" y="1145825"/>
              <a:ext cx="3996600" cy="3996900"/>
            </a:xfrm>
            <a:prstGeom prst="diagStripe">
              <a:avLst>
                <a:gd fmla="val 58774" name="adj"/>
              </a:avLst>
            </a:prstGeom>
            <a:solidFill>
              <a:schemeClr val="lt1">
                <a:alpha val="303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" name="Shape 14"/>
            <p:cNvSpPr/>
            <p:nvPr/>
          </p:nvSpPr>
          <p:spPr>
            <a:xfrm rot="-5400000">
              <a:off x="1646" y="-75"/>
              <a:ext cx="2299800" cy="2300100"/>
            </a:xfrm>
            <a:prstGeom prst="diagStripe">
              <a:avLst>
                <a:gd fmla="val 50000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" name="Shape 15"/>
            <p:cNvSpPr/>
            <p:nvPr/>
          </p:nvSpPr>
          <p:spPr>
            <a:xfrm flipH="1">
              <a:off x="652821" y="590035"/>
              <a:ext cx="2300100" cy="2299800"/>
            </a:xfrm>
            <a:prstGeom prst="diagStripe">
              <a:avLst>
                <a:gd fmla="val 50000" name="adj"/>
              </a:avLst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6" name="Shape 16"/>
          <p:cNvSpPr txBox="1"/>
          <p:nvPr>
            <p:ph type="ctrTitle"/>
          </p:nvPr>
        </p:nvSpPr>
        <p:spPr>
          <a:xfrm>
            <a:off x="3537150" y="1578400"/>
            <a:ext cx="5017500" cy="15789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1pPr>
            <a:lvl2pPr lvl="1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2pPr>
            <a:lvl3pPr lvl="2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3pPr>
            <a:lvl4pPr lvl="3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4pPr>
            <a:lvl5pPr lvl="4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5pPr>
            <a:lvl6pPr lvl="5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6pPr>
            <a:lvl7pPr lvl="6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7pPr>
            <a:lvl8pPr lvl="7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8pPr>
            <a:lvl9pPr lvl="8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9pPr>
          </a:lstStyle>
          <a:p/>
        </p:txBody>
      </p:sp>
      <p:sp>
        <p:nvSpPr>
          <p:cNvPr id="17" name="Shape 17"/>
          <p:cNvSpPr txBox="1"/>
          <p:nvPr>
            <p:ph idx="1" type="subTitle"/>
          </p:nvPr>
        </p:nvSpPr>
        <p:spPr>
          <a:xfrm>
            <a:off x="5083950" y="3924925"/>
            <a:ext cx="3470700" cy="5061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9pPr>
          </a:lstStyle>
          <a:p/>
        </p:txBody>
      </p:sp>
      <p:sp>
        <p:nvSpPr>
          <p:cNvPr id="18" name="Shape 1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buNone/>
              <a:defRPr/>
            </a:lvl1pPr>
            <a:lvl2pPr lvl="1">
              <a:spcBef>
                <a:spcPts val="0"/>
              </a:spcBef>
              <a:buNone/>
              <a:defRPr/>
            </a:lvl2pPr>
            <a:lvl3pPr lvl="2">
              <a:spcBef>
                <a:spcPts val="0"/>
              </a:spcBef>
              <a:buNone/>
              <a:defRPr/>
            </a:lvl3pPr>
            <a:lvl4pPr lvl="3">
              <a:spcBef>
                <a:spcPts val="0"/>
              </a:spcBef>
              <a:buNone/>
              <a:defRPr/>
            </a:lvl4pPr>
            <a:lvl5pPr lvl="4">
              <a:spcBef>
                <a:spcPts val="0"/>
              </a:spcBef>
              <a:buNone/>
              <a:defRPr/>
            </a:lvl5pPr>
            <a:lvl6pPr lvl="5">
              <a:spcBef>
                <a:spcPts val="0"/>
              </a:spcBef>
              <a:buNone/>
              <a:defRPr/>
            </a:lvl6pPr>
            <a:lvl7pPr lvl="6">
              <a:spcBef>
                <a:spcPts val="0"/>
              </a:spcBef>
              <a:buNone/>
              <a:defRPr/>
            </a:lvl7pPr>
            <a:lvl8pPr lvl="7">
              <a:spcBef>
                <a:spcPts val="0"/>
              </a:spcBef>
              <a:buNone/>
              <a:defRPr/>
            </a:lvl8pPr>
            <a:lvl9pPr lvl="8">
              <a:spcBef>
                <a:spcPts val="0"/>
              </a:spcBef>
              <a:buNone/>
              <a:defRPr/>
            </a:lvl9pPr>
          </a:lstStyle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header" type="secHead">
  <p:cSld name="SECTION_HEADER"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Shape 20"/>
          <p:cNvGrpSpPr/>
          <p:nvPr/>
        </p:nvGrpSpPr>
        <p:grpSpPr>
          <a:xfrm>
            <a:off x="4406400" y="0"/>
            <a:ext cx="4737600" cy="5143065"/>
            <a:chOff x="4406400" y="0"/>
            <a:chExt cx="4737600" cy="5143065"/>
          </a:xfrm>
        </p:grpSpPr>
        <p:sp>
          <p:nvSpPr>
            <p:cNvPr id="21" name="Shape 21"/>
            <p:cNvSpPr/>
            <p:nvPr/>
          </p:nvSpPr>
          <p:spPr>
            <a:xfrm rot="5400000">
              <a:off x="4408200" y="-1800"/>
              <a:ext cx="4734000" cy="4737600"/>
            </a:xfrm>
            <a:prstGeom prst="diagStripe">
              <a:avLst>
                <a:gd fmla="val 49469" name="adj"/>
              </a:avLst>
            </a:prstGeom>
            <a:solidFill>
              <a:schemeClr val="lt1">
                <a:alpha val="346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" name="Shape 22"/>
            <p:cNvSpPr/>
            <p:nvPr/>
          </p:nvSpPr>
          <p:spPr>
            <a:xfrm rot="5400000">
              <a:off x="4841125" y="5700"/>
              <a:ext cx="4298100" cy="4286700"/>
            </a:xfrm>
            <a:prstGeom prst="diagStripe">
              <a:avLst>
                <a:gd fmla="val 0" name="adj"/>
              </a:avLst>
            </a:prstGeom>
            <a:solidFill>
              <a:schemeClr val="lt1">
                <a:alpha val="346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" name="Shape 23"/>
            <p:cNvSpPr/>
            <p:nvPr/>
          </p:nvSpPr>
          <p:spPr>
            <a:xfrm rot="-5400000">
              <a:off x="5618399" y="1236468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" name="Shape 24"/>
            <p:cNvSpPr/>
            <p:nvPr/>
          </p:nvSpPr>
          <p:spPr>
            <a:xfrm flipH="1">
              <a:off x="5849857" y="1443956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" name="Shape 25"/>
            <p:cNvSpPr/>
            <p:nvPr/>
          </p:nvSpPr>
          <p:spPr>
            <a:xfrm rot="-5400000">
              <a:off x="5987081" y="2469465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" name="Shape 26"/>
            <p:cNvSpPr/>
            <p:nvPr/>
          </p:nvSpPr>
          <p:spPr>
            <a:xfrm flipH="1">
              <a:off x="6222115" y="2676953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" name="Shape 27"/>
            <p:cNvSpPr/>
            <p:nvPr/>
          </p:nvSpPr>
          <p:spPr>
            <a:xfrm rot="-5400000">
              <a:off x="6675341" y="1862018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" name="Shape 28"/>
            <p:cNvSpPr/>
            <p:nvPr/>
          </p:nvSpPr>
          <p:spPr>
            <a:xfrm flipH="1">
              <a:off x="6908099" y="2069505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" name="Shape 29"/>
            <p:cNvSpPr/>
            <p:nvPr/>
          </p:nvSpPr>
          <p:spPr>
            <a:xfrm rot="-5400000">
              <a:off x="6861141" y="2477810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" name="Shape 30"/>
            <p:cNvSpPr/>
            <p:nvPr/>
          </p:nvSpPr>
          <p:spPr>
            <a:xfrm flipH="1">
              <a:off x="7965266" y="2692963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" name="Shape 31"/>
            <p:cNvSpPr/>
            <p:nvPr/>
          </p:nvSpPr>
          <p:spPr>
            <a:xfrm flipH="1">
              <a:off x="8145082" y="3308755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" name="Shape 32"/>
            <p:cNvSpPr/>
            <p:nvPr/>
          </p:nvSpPr>
          <p:spPr>
            <a:xfrm rot="-5400000">
              <a:off x="7047599" y="3095015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" name="Shape 33"/>
            <p:cNvSpPr/>
            <p:nvPr/>
          </p:nvSpPr>
          <p:spPr>
            <a:xfrm flipH="1">
              <a:off x="7276649" y="3302502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" name="Shape 34"/>
            <p:cNvSpPr/>
            <p:nvPr/>
          </p:nvSpPr>
          <p:spPr>
            <a:xfrm rot="-5400000">
              <a:off x="7227414" y="3710807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" name="Shape 35"/>
            <p:cNvSpPr/>
            <p:nvPr/>
          </p:nvSpPr>
          <p:spPr>
            <a:xfrm flipH="1">
              <a:off x="7462448" y="3918294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" name="Shape 36"/>
            <p:cNvSpPr/>
            <p:nvPr/>
          </p:nvSpPr>
          <p:spPr>
            <a:xfrm rot="-5400000">
              <a:off x="8102491" y="3718473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" name="Shape 37"/>
            <p:cNvSpPr/>
            <p:nvPr/>
          </p:nvSpPr>
          <p:spPr>
            <a:xfrm flipH="1">
              <a:off x="8334533" y="3925960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" name="Shape 38"/>
            <p:cNvSpPr/>
            <p:nvPr/>
          </p:nvSpPr>
          <p:spPr>
            <a:xfrm rot="-5400000">
              <a:off x="8288290" y="4334265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9" name="Shape 39"/>
          <p:cNvSpPr txBox="1"/>
          <p:nvPr>
            <p:ph type="title"/>
          </p:nvPr>
        </p:nvSpPr>
        <p:spPr>
          <a:xfrm>
            <a:off x="823850" y="2053000"/>
            <a:ext cx="4587000" cy="1148700"/>
          </a:xfrm>
          <a:prstGeom prst="rect">
            <a:avLst/>
          </a:prstGeom>
        </p:spPr>
        <p:txBody>
          <a:bodyPr anchorCtr="0" anchor="ctr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0" name="Shape 4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buNone/>
              <a:defRPr/>
            </a:lvl1pPr>
            <a:lvl2pPr lvl="1">
              <a:spcBef>
                <a:spcPts val="0"/>
              </a:spcBef>
              <a:buNone/>
              <a:defRPr/>
            </a:lvl2pPr>
            <a:lvl3pPr lvl="2">
              <a:spcBef>
                <a:spcPts val="0"/>
              </a:spcBef>
              <a:buNone/>
              <a:defRPr/>
            </a:lvl3pPr>
            <a:lvl4pPr lvl="3">
              <a:spcBef>
                <a:spcPts val="0"/>
              </a:spcBef>
              <a:buNone/>
              <a:defRPr/>
            </a:lvl4pPr>
            <a:lvl5pPr lvl="4">
              <a:spcBef>
                <a:spcPts val="0"/>
              </a:spcBef>
              <a:buNone/>
              <a:defRPr/>
            </a:lvl5pPr>
            <a:lvl6pPr lvl="5">
              <a:spcBef>
                <a:spcPts val="0"/>
              </a:spcBef>
              <a:buNone/>
              <a:defRPr/>
            </a:lvl6pPr>
            <a:lvl7pPr lvl="6">
              <a:spcBef>
                <a:spcPts val="0"/>
              </a:spcBef>
              <a:buNone/>
              <a:defRPr/>
            </a:lvl7pPr>
            <a:lvl8pPr lvl="7">
              <a:spcBef>
                <a:spcPts val="0"/>
              </a:spcBef>
              <a:buNone/>
              <a:defRPr/>
            </a:lvl8pPr>
            <a:lvl9pPr lvl="8">
              <a:spcBef>
                <a:spcPts val="0"/>
              </a:spcBef>
              <a:buNone/>
              <a:defRPr/>
            </a:lvl9pPr>
          </a:lstStyle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body" type="tx">
  <p:cSld name="TITLE_AND_BOD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Shape 42"/>
          <p:cNvGrpSpPr/>
          <p:nvPr/>
        </p:nvGrpSpPr>
        <p:grpSpPr>
          <a:xfrm>
            <a:off x="0" y="381001"/>
            <a:ext cx="1037850" cy="1016287"/>
            <a:chOff x="0" y="381001"/>
            <a:chExt cx="1037850" cy="1016287"/>
          </a:xfrm>
        </p:grpSpPr>
        <p:sp>
          <p:nvSpPr>
            <p:cNvPr id="43" name="Shape 43"/>
            <p:cNvSpPr/>
            <p:nvPr/>
          </p:nvSpPr>
          <p:spPr>
            <a:xfrm rot="-5400000">
              <a:off x="0" y="381001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" name="Shape 44"/>
            <p:cNvSpPr/>
            <p:nvPr/>
          </p:nvSpPr>
          <p:spPr>
            <a:xfrm flipH="1">
              <a:off x="229050" y="588489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45" name="Shape 45"/>
          <p:cNvSpPr txBox="1"/>
          <p:nvPr>
            <p:ph type="title"/>
          </p:nvPr>
        </p:nvSpPr>
        <p:spPr>
          <a:xfrm>
            <a:off x="1297500" y="393750"/>
            <a:ext cx="7038900" cy="9141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46" name="Shape 46"/>
          <p:cNvSpPr txBox="1"/>
          <p:nvPr>
            <p:ph idx="1" type="body"/>
          </p:nvPr>
        </p:nvSpPr>
        <p:spPr>
          <a:xfrm>
            <a:off x="1297500" y="1567550"/>
            <a:ext cx="7038900" cy="29112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1600"/>
              </a:spcBef>
              <a:spcAft>
                <a:spcPts val="160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47" name="Shape 4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buNone/>
              <a:defRPr/>
            </a:lvl1pPr>
            <a:lvl2pPr lvl="1">
              <a:spcBef>
                <a:spcPts val="0"/>
              </a:spcBef>
              <a:buNone/>
              <a:defRPr/>
            </a:lvl2pPr>
            <a:lvl3pPr lvl="2">
              <a:spcBef>
                <a:spcPts val="0"/>
              </a:spcBef>
              <a:buNone/>
              <a:defRPr/>
            </a:lvl3pPr>
            <a:lvl4pPr lvl="3">
              <a:spcBef>
                <a:spcPts val="0"/>
              </a:spcBef>
              <a:buNone/>
              <a:defRPr/>
            </a:lvl4pPr>
            <a:lvl5pPr lvl="4">
              <a:spcBef>
                <a:spcPts val="0"/>
              </a:spcBef>
              <a:buNone/>
              <a:defRPr/>
            </a:lvl5pPr>
            <a:lvl6pPr lvl="5">
              <a:spcBef>
                <a:spcPts val="0"/>
              </a:spcBef>
              <a:buNone/>
              <a:defRPr/>
            </a:lvl6pPr>
            <a:lvl7pPr lvl="6">
              <a:spcBef>
                <a:spcPts val="0"/>
              </a:spcBef>
              <a:buNone/>
              <a:defRPr/>
            </a:lvl7pPr>
            <a:lvl8pPr lvl="7">
              <a:spcBef>
                <a:spcPts val="0"/>
              </a:spcBef>
              <a:buNone/>
              <a:defRPr/>
            </a:lvl8pPr>
            <a:lvl9pPr lvl="8">
              <a:spcBef>
                <a:spcPts val="0"/>
              </a:spcBef>
              <a:buNone/>
              <a:defRPr/>
            </a:lvl9pPr>
          </a:lstStyle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two columns" type="twoColTx">
  <p:cSld name="TITLE_AND_TWO_COLUMNS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9" name="Shape 49"/>
          <p:cNvGrpSpPr/>
          <p:nvPr/>
        </p:nvGrpSpPr>
        <p:grpSpPr>
          <a:xfrm>
            <a:off x="0" y="381001"/>
            <a:ext cx="1037850" cy="1016287"/>
            <a:chOff x="0" y="381001"/>
            <a:chExt cx="1037850" cy="1016287"/>
          </a:xfrm>
        </p:grpSpPr>
        <p:sp>
          <p:nvSpPr>
            <p:cNvPr id="50" name="Shape 50"/>
            <p:cNvSpPr/>
            <p:nvPr/>
          </p:nvSpPr>
          <p:spPr>
            <a:xfrm rot="-5400000">
              <a:off x="0" y="381001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" name="Shape 51"/>
            <p:cNvSpPr/>
            <p:nvPr/>
          </p:nvSpPr>
          <p:spPr>
            <a:xfrm flipH="1">
              <a:off x="229050" y="588489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52" name="Shape 52"/>
          <p:cNvSpPr txBox="1"/>
          <p:nvPr>
            <p:ph type="title"/>
          </p:nvPr>
        </p:nvSpPr>
        <p:spPr>
          <a:xfrm>
            <a:off x="1297500" y="393750"/>
            <a:ext cx="7038900" cy="9141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53" name="Shape 53"/>
          <p:cNvSpPr txBox="1"/>
          <p:nvPr>
            <p:ph idx="1" type="body"/>
          </p:nvPr>
        </p:nvSpPr>
        <p:spPr>
          <a:xfrm>
            <a:off x="1297500" y="1567550"/>
            <a:ext cx="3403200" cy="29112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1600"/>
              </a:spcBef>
              <a:spcAft>
                <a:spcPts val="160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54" name="Shape 54"/>
          <p:cNvSpPr txBox="1"/>
          <p:nvPr>
            <p:ph idx="2" type="body"/>
          </p:nvPr>
        </p:nvSpPr>
        <p:spPr>
          <a:xfrm>
            <a:off x="4933221" y="1567550"/>
            <a:ext cx="3403200" cy="29112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1600"/>
              </a:spcBef>
              <a:spcAft>
                <a:spcPts val="160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55" name="Shape 5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buNone/>
              <a:defRPr/>
            </a:lvl1pPr>
            <a:lvl2pPr lvl="1">
              <a:spcBef>
                <a:spcPts val="0"/>
              </a:spcBef>
              <a:buNone/>
              <a:defRPr/>
            </a:lvl2pPr>
            <a:lvl3pPr lvl="2">
              <a:spcBef>
                <a:spcPts val="0"/>
              </a:spcBef>
              <a:buNone/>
              <a:defRPr/>
            </a:lvl3pPr>
            <a:lvl4pPr lvl="3">
              <a:spcBef>
                <a:spcPts val="0"/>
              </a:spcBef>
              <a:buNone/>
              <a:defRPr/>
            </a:lvl4pPr>
            <a:lvl5pPr lvl="4">
              <a:spcBef>
                <a:spcPts val="0"/>
              </a:spcBef>
              <a:buNone/>
              <a:defRPr/>
            </a:lvl5pPr>
            <a:lvl6pPr lvl="5">
              <a:spcBef>
                <a:spcPts val="0"/>
              </a:spcBef>
              <a:buNone/>
              <a:defRPr/>
            </a:lvl6pPr>
            <a:lvl7pPr lvl="6">
              <a:spcBef>
                <a:spcPts val="0"/>
              </a:spcBef>
              <a:buNone/>
              <a:defRPr/>
            </a:lvl7pPr>
            <a:lvl8pPr lvl="7">
              <a:spcBef>
                <a:spcPts val="0"/>
              </a:spcBef>
              <a:buNone/>
              <a:defRPr/>
            </a:lvl8pPr>
            <a:lvl9pPr lvl="8">
              <a:spcBef>
                <a:spcPts val="0"/>
              </a:spcBef>
              <a:buNone/>
              <a:defRPr/>
            </a:lvl9pPr>
          </a:lstStyle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only" type="titleOnly">
  <p:cSld name="TITLE_ONLY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7" name="Shape 57"/>
          <p:cNvGrpSpPr/>
          <p:nvPr/>
        </p:nvGrpSpPr>
        <p:grpSpPr>
          <a:xfrm>
            <a:off x="0" y="381001"/>
            <a:ext cx="1037850" cy="1016287"/>
            <a:chOff x="0" y="381001"/>
            <a:chExt cx="1037850" cy="1016287"/>
          </a:xfrm>
        </p:grpSpPr>
        <p:sp>
          <p:nvSpPr>
            <p:cNvPr id="58" name="Shape 58"/>
            <p:cNvSpPr/>
            <p:nvPr/>
          </p:nvSpPr>
          <p:spPr>
            <a:xfrm rot="-5400000">
              <a:off x="0" y="381001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9" name="Shape 59"/>
            <p:cNvSpPr/>
            <p:nvPr/>
          </p:nvSpPr>
          <p:spPr>
            <a:xfrm flipH="1">
              <a:off x="229050" y="588489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60" name="Shape 60"/>
          <p:cNvSpPr txBox="1"/>
          <p:nvPr>
            <p:ph type="title"/>
          </p:nvPr>
        </p:nvSpPr>
        <p:spPr>
          <a:xfrm>
            <a:off x="1297500" y="393750"/>
            <a:ext cx="7038900" cy="9141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61" name="Shape 6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buNone/>
              <a:defRPr/>
            </a:lvl1pPr>
            <a:lvl2pPr lvl="1">
              <a:spcBef>
                <a:spcPts val="0"/>
              </a:spcBef>
              <a:buNone/>
              <a:defRPr/>
            </a:lvl2pPr>
            <a:lvl3pPr lvl="2">
              <a:spcBef>
                <a:spcPts val="0"/>
              </a:spcBef>
              <a:buNone/>
              <a:defRPr/>
            </a:lvl3pPr>
            <a:lvl4pPr lvl="3">
              <a:spcBef>
                <a:spcPts val="0"/>
              </a:spcBef>
              <a:buNone/>
              <a:defRPr/>
            </a:lvl4pPr>
            <a:lvl5pPr lvl="4">
              <a:spcBef>
                <a:spcPts val="0"/>
              </a:spcBef>
              <a:buNone/>
              <a:defRPr/>
            </a:lvl5pPr>
            <a:lvl6pPr lvl="5">
              <a:spcBef>
                <a:spcPts val="0"/>
              </a:spcBef>
              <a:buNone/>
              <a:defRPr/>
            </a:lvl6pPr>
            <a:lvl7pPr lvl="6">
              <a:spcBef>
                <a:spcPts val="0"/>
              </a:spcBef>
              <a:buNone/>
              <a:defRPr/>
            </a:lvl7pPr>
            <a:lvl8pPr lvl="7">
              <a:spcBef>
                <a:spcPts val="0"/>
              </a:spcBef>
              <a:buNone/>
              <a:defRPr/>
            </a:lvl8pPr>
            <a:lvl9pPr lvl="8">
              <a:spcBef>
                <a:spcPts val="0"/>
              </a:spcBef>
              <a:buNone/>
              <a:defRPr/>
            </a:lvl9pPr>
          </a:lstStyle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One column text">
  <p:cSld name="ONE_COLUMN_TEXT"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" name="Shape 63"/>
          <p:cNvGrpSpPr/>
          <p:nvPr/>
        </p:nvGrpSpPr>
        <p:grpSpPr>
          <a:xfrm>
            <a:off x="0" y="381001"/>
            <a:ext cx="1037850" cy="1016287"/>
            <a:chOff x="0" y="381001"/>
            <a:chExt cx="1037850" cy="1016287"/>
          </a:xfrm>
        </p:grpSpPr>
        <p:sp>
          <p:nvSpPr>
            <p:cNvPr id="64" name="Shape 64"/>
            <p:cNvSpPr/>
            <p:nvPr/>
          </p:nvSpPr>
          <p:spPr>
            <a:xfrm rot="-5400000">
              <a:off x="0" y="381001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5" name="Shape 65"/>
            <p:cNvSpPr/>
            <p:nvPr/>
          </p:nvSpPr>
          <p:spPr>
            <a:xfrm flipH="1">
              <a:off x="229050" y="588489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66" name="Shape 66"/>
          <p:cNvSpPr txBox="1"/>
          <p:nvPr>
            <p:ph type="title"/>
          </p:nvPr>
        </p:nvSpPr>
        <p:spPr>
          <a:xfrm>
            <a:off x="1297500" y="393750"/>
            <a:ext cx="3798900" cy="14931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67" name="Shape 67"/>
          <p:cNvSpPr txBox="1"/>
          <p:nvPr>
            <p:ph idx="1" type="body"/>
          </p:nvPr>
        </p:nvSpPr>
        <p:spPr>
          <a:xfrm>
            <a:off x="1297500" y="1972550"/>
            <a:ext cx="3798900" cy="24159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1600"/>
              </a:spcBef>
              <a:spcAft>
                <a:spcPts val="160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68" name="Shape 6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buNone/>
              <a:defRPr/>
            </a:lvl1pPr>
            <a:lvl2pPr lvl="1">
              <a:spcBef>
                <a:spcPts val="0"/>
              </a:spcBef>
              <a:buNone/>
              <a:defRPr/>
            </a:lvl2pPr>
            <a:lvl3pPr lvl="2">
              <a:spcBef>
                <a:spcPts val="0"/>
              </a:spcBef>
              <a:buNone/>
              <a:defRPr/>
            </a:lvl3pPr>
            <a:lvl4pPr lvl="3">
              <a:spcBef>
                <a:spcPts val="0"/>
              </a:spcBef>
              <a:buNone/>
              <a:defRPr/>
            </a:lvl4pPr>
            <a:lvl5pPr lvl="4">
              <a:spcBef>
                <a:spcPts val="0"/>
              </a:spcBef>
              <a:buNone/>
              <a:defRPr/>
            </a:lvl5pPr>
            <a:lvl6pPr lvl="5">
              <a:spcBef>
                <a:spcPts val="0"/>
              </a:spcBef>
              <a:buNone/>
              <a:defRPr/>
            </a:lvl6pPr>
            <a:lvl7pPr lvl="6">
              <a:spcBef>
                <a:spcPts val="0"/>
              </a:spcBef>
              <a:buNone/>
              <a:defRPr/>
            </a:lvl7pPr>
            <a:lvl8pPr lvl="7">
              <a:spcBef>
                <a:spcPts val="0"/>
              </a:spcBef>
              <a:buNone/>
              <a:defRPr/>
            </a:lvl8pPr>
            <a:lvl9pPr lvl="8">
              <a:spcBef>
                <a:spcPts val="0"/>
              </a:spcBef>
              <a:buNone/>
              <a:defRPr/>
            </a:lvl9pPr>
          </a:lstStyle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Main point">
  <p:cSld name="MAIN_POINT"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0" name="Shape 70"/>
          <p:cNvGrpSpPr/>
          <p:nvPr/>
        </p:nvGrpSpPr>
        <p:grpSpPr>
          <a:xfrm>
            <a:off x="4406400" y="0"/>
            <a:ext cx="4737600" cy="5143500"/>
            <a:chOff x="4406400" y="0"/>
            <a:chExt cx="4737600" cy="5143500"/>
          </a:xfrm>
        </p:grpSpPr>
        <p:sp>
          <p:nvSpPr>
            <p:cNvPr id="71" name="Shape 71"/>
            <p:cNvSpPr/>
            <p:nvPr/>
          </p:nvSpPr>
          <p:spPr>
            <a:xfrm rot="5400000">
              <a:off x="4407900" y="-1500"/>
              <a:ext cx="4734600" cy="4737600"/>
            </a:xfrm>
            <a:prstGeom prst="diagStripe">
              <a:avLst>
                <a:gd fmla="val 49469" name="adj"/>
              </a:avLst>
            </a:prstGeom>
            <a:solidFill>
              <a:schemeClr val="lt1">
                <a:alpha val="346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" name="Shape 72"/>
            <p:cNvSpPr/>
            <p:nvPr/>
          </p:nvSpPr>
          <p:spPr>
            <a:xfrm rot="5400000">
              <a:off x="4840825" y="6000"/>
              <a:ext cx="4298700" cy="4286700"/>
            </a:xfrm>
            <a:prstGeom prst="diagStripe">
              <a:avLst>
                <a:gd fmla="val 0" name="adj"/>
              </a:avLst>
            </a:prstGeom>
            <a:solidFill>
              <a:schemeClr val="lt1">
                <a:alpha val="346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" name="Shape 73"/>
            <p:cNvSpPr/>
            <p:nvPr/>
          </p:nvSpPr>
          <p:spPr>
            <a:xfrm rot="-5400000">
              <a:off x="5618399" y="1236641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4" name="Shape 74"/>
            <p:cNvSpPr/>
            <p:nvPr/>
          </p:nvSpPr>
          <p:spPr>
            <a:xfrm flipH="1">
              <a:off x="5849857" y="1444078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" name="Shape 75"/>
            <p:cNvSpPr/>
            <p:nvPr/>
          </p:nvSpPr>
          <p:spPr>
            <a:xfrm rot="-5400000">
              <a:off x="5987081" y="2469743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" name="Shape 76"/>
            <p:cNvSpPr/>
            <p:nvPr/>
          </p:nvSpPr>
          <p:spPr>
            <a:xfrm flipH="1">
              <a:off x="6222115" y="2677179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7" name="Shape 77"/>
            <p:cNvSpPr/>
            <p:nvPr/>
          </p:nvSpPr>
          <p:spPr>
            <a:xfrm rot="-5400000">
              <a:off x="6675341" y="1862244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8" name="Shape 78"/>
            <p:cNvSpPr/>
            <p:nvPr/>
          </p:nvSpPr>
          <p:spPr>
            <a:xfrm flipH="1">
              <a:off x="6908099" y="2069680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9" name="Shape 79"/>
            <p:cNvSpPr/>
            <p:nvPr/>
          </p:nvSpPr>
          <p:spPr>
            <a:xfrm rot="-5400000">
              <a:off x="6861141" y="2478088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0" name="Shape 80"/>
            <p:cNvSpPr/>
            <p:nvPr/>
          </p:nvSpPr>
          <p:spPr>
            <a:xfrm flipH="1">
              <a:off x="7965266" y="2693191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1" name="Shape 81"/>
            <p:cNvSpPr/>
            <p:nvPr/>
          </p:nvSpPr>
          <p:spPr>
            <a:xfrm flipH="1">
              <a:off x="8145082" y="3309036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" name="Shape 82"/>
            <p:cNvSpPr/>
            <p:nvPr/>
          </p:nvSpPr>
          <p:spPr>
            <a:xfrm rot="-5400000">
              <a:off x="7047599" y="3095345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3" name="Shape 83"/>
            <p:cNvSpPr/>
            <p:nvPr/>
          </p:nvSpPr>
          <p:spPr>
            <a:xfrm flipH="1">
              <a:off x="7276649" y="3302781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4" name="Shape 84"/>
            <p:cNvSpPr/>
            <p:nvPr/>
          </p:nvSpPr>
          <p:spPr>
            <a:xfrm rot="-5400000">
              <a:off x="7227414" y="3711189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5" name="Shape 85"/>
            <p:cNvSpPr/>
            <p:nvPr/>
          </p:nvSpPr>
          <p:spPr>
            <a:xfrm flipH="1">
              <a:off x="7462448" y="3918625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6" name="Shape 86"/>
            <p:cNvSpPr/>
            <p:nvPr/>
          </p:nvSpPr>
          <p:spPr>
            <a:xfrm rot="-5400000">
              <a:off x="8102491" y="3718856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7" name="Shape 87"/>
            <p:cNvSpPr/>
            <p:nvPr/>
          </p:nvSpPr>
          <p:spPr>
            <a:xfrm flipH="1">
              <a:off x="8334533" y="3926292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8" name="Shape 88"/>
            <p:cNvSpPr/>
            <p:nvPr/>
          </p:nvSpPr>
          <p:spPr>
            <a:xfrm rot="-5400000">
              <a:off x="8288290" y="4334700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89" name="Shape 89"/>
          <p:cNvSpPr txBox="1"/>
          <p:nvPr>
            <p:ph type="title"/>
          </p:nvPr>
        </p:nvSpPr>
        <p:spPr>
          <a:xfrm>
            <a:off x="823850" y="866775"/>
            <a:ext cx="4587000" cy="3521100"/>
          </a:xfrm>
          <a:prstGeom prst="rect">
            <a:avLst/>
          </a:prstGeom>
        </p:spPr>
        <p:txBody>
          <a:bodyPr anchorCtr="0" anchor="ctr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0" name="Shape 9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buNone/>
              <a:defRPr/>
            </a:lvl1pPr>
            <a:lvl2pPr lvl="1">
              <a:spcBef>
                <a:spcPts val="0"/>
              </a:spcBef>
              <a:buNone/>
              <a:defRPr/>
            </a:lvl2pPr>
            <a:lvl3pPr lvl="2">
              <a:spcBef>
                <a:spcPts val="0"/>
              </a:spcBef>
              <a:buNone/>
              <a:defRPr/>
            </a:lvl3pPr>
            <a:lvl4pPr lvl="3">
              <a:spcBef>
                <a:spcPts val="0"/>
              </a:spcBef>
              <a:buNone/>
              <a:defRPr/>
            </a:lvl4pPr>
            <a:lvl5pPr lvl="4">
              <a:spcBef>
                <a:spcPts val="0"/>
              </a:spcBef>
              <a:buNone/>
              <a:defRPr/>
            </a:lvl5pPr>
            <a:lvl6pPr lvl="5">
              <a:spcBef>
                <a:spcPts val="0"/>
              </a:spcBef>
              <a:buNone/>
              <a:defRPr/>
            </a:lvl6pPr>
            <a:lvl7pPr lvl="6">
              <a:spcBef>
                <a:spcPts val="0"/>
              </a:spcBef>
              <a:buNone/>
              <a:defRPr/>
            </a:lvl7pPr>
            <a:lvl8pPr lvl="7">
              <a:spcBef>
                <a:spcPts val="0"/>
              </a:spcBef>
              <a:buNone/>
              <a:defRPr/>
            </a:lvl8pPr>
            <a:lvl9pPr lvl="8">
              <a:spcBef>
                <a:spcPts val="0"/>
              </a:spcBef>
              <a:buNone/>
              <a:defRPr/>
            </a:lvl9pPr>
          </a:lstStyle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title and description">
  <p:cSld name="SECTION_TITLE_AND_DESCRIPTION"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2" name="Shape 92"/>
          <p:cNvGrpSpPr/>
          <p:nvPr/>
        </p:nvGrpSpPr>
        <p:grpSpPr>
          <a:xfrm>
            <a:off x="0" y="381001"/>
            <a:ext cx="1037850" cy="1016287"/>
            <a:chOff x="0" y="381001"/>
            <a:chExt cx="1037850" cy="1016287"/>
          </a:xfrm>
        </p:grpSpPr>
        <p:sp>
          <p:nvSpPr>
            <p:cNvPr id="93" name="Shape 93"/>
            <p:cNvSpPr/>
            <p:nvPr/>
          </p:nvSpPr>
          <p:spPr>
            <a:xfrm rot="-5400000">
              <a:off x="0" y="381001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4" name="Shape 94"/>
            <p:cNvSpPr/>
            <p:nvPr/>
          </p:nvSpPr>
          <p:spPr>
            <a:xfrm flipH="1">
              <a:off x="229050" y="588489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95" name="Shape 95"/>
          <p:cNvSpPr txBox="1"/>
          <p:nvPr>
            <p:ph type="title"/>
          </p:nvPr>
        </p:nvSpPr>
        <p:spPr>
          <a:xfrm>
            <a:off x="1297500" y="1658325"/>
            <a:ext cx="3036300" cy="17517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96" name="Shape 96"/>
          <p:cNvSpPr txBox="1"/>
          <p:nvPr>
            <p:ph idx="1" type="subTitle"/>
          </p:nvPr>
        </p:nvSpPr>
        <p:spPr>
          <a:xfrm>
            <a:off x="1297500" y="3538000"/>
            <a:ext cx="3036300" cy="5061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9pPr>
          </a:lstStyle>
          <a:p/>
        </p:txBody>
      </p:sp>
      <p:sp>
        <p:nvSpPr>
          <p:cNvPr id="97" name="Shape 97"/>
          <p:cNvSpPr txBox="1"/>
          <p:nvPr>
            <p:ph idx="2" type="body"/>
          </p:nvPr>
        </p:nvSpPr>
        <p:spPr>
          <a:xfrm>
            <a:off x="4648200" y="1696600"/>
            <a:ext cx="3676800" cy="23475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1600"/>
              </a:spcBef>
              <a:spcAft>
                <a:spcPts val="160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98" name="Shape 9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buNone/>
              <a:defRPr/>
            </a:lvl1pPr>
            <a:lvl2pPr lvl="1">
              <a:spcBef>
                <a:spcPts val="0"/>
              </a:spcBef>
              <a:buNone/>
              <a:defRPr/>
            </a:lvl2pPr>
            <a:lvl3pPr lvl="2">
              <a:spcBef>
                <a:spcPts val="0"/>
              </a:spcBef>
              <a:buNone/>
              <a:defRPr/>
            </a:lvl3pPr>
            <a:lvl4pPr lvl="3">
              <a:spcBef>
                <a:spcPts val="0"/>
              </a:spcBef>
              <a:buNone/>
              <a:defRPr/>
            </a:lvl4pPr>
            <a:lvl5pPr lvl="4">
              <a:spcBef>
                <a:spcPts val="0"/>
              </a:spcBef>
              <a:buNone/>
              <a:defRPr/>
            </a:lvl5pPr>
            <a:lvl6pPr lvl="5">
              <a:spcBef>
                <a:spcPts val="0"/>
              </a:spcBef>
              <a:buNone/>
              <a:defRPr/>
            </a:lvl6pPr>
            <a:lvl7pPr lvl="6">
              <a:spcBef>
                <a:spcPts val="0"/>
              </a:spcBef>
              <a:buNone/>
              <a:defRPr/>
            </a:lvl7pPr>
            <a:lvl8pPr lvl="7">
              <a:spcBef>
                <a:spcPts val="0"/>
              </a:spcBef>
              <a:buNone/>
              <a:defRPr/>
            </a:lvl8pPr>
            <a:lvl9pPr lvl="8">
              <a:spcBef>
                <a:spcPts val="0"/>
              </a:spcBef>
              <a:buNone/>
              <a:defRPr/>
            </a:lvl9pPr>
          </a:lstStyle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aption">
  <p:cSld name="CAPTION_ONLY"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" name="Shape 100"/>
          <p:cNvGrpSpPr/>
          <p:nvPr/>
        </p:nvGrpSpPr>
        <p:grpSpPr>
          <a:xfrm>
            <a:off x="0" y="4128572"/>
            <a:ext cx="698925" cy="684657"/>
            <a:chOff x="0" y="3785672"/>
            <a:chExt cx="698925" cy="684657"/>
          </a:xfrm>
        </p:grpSpPr>
        <p:sp>
          <p:nvSpPr>
            <p:cNvPr id="101" name="Shape 101"/>
            <p:cNvSpPr/>
            <p:nvPr/>
          </p:nvSpPr>
          <p:spPr>
            <a:xfrm rot="-5400000">
              <a:off x="0" y="3785672"/>
              <a:ext cx="544800" cy="544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962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2" name="Shape 102"/>
            <p:cNvSpPr/>
            <p:nvPr/>
          </p:nvSpPr>
          <p:spPr>
            <a:xfrm flipH="1">
              <a:off x="154125" y="3925529"/>
              <a:ext cx="544800" cy="544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962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03" name="Shape 103"/>
          <p:cNvSpPr txBox="1"/>
          <p:nvPr>
            <p:ph idx="1" type="body"/>
          </p:nvPr>
        </p:nvSpPr>
        <p:spPr>
          <a:xfrm>
            <a:off x="812725" y="4305375"/>
            <a:ext cx="6936000" cy="523800"/>
          </a:xfrm>
          <a:prstGeom prst="rect">
            <a:avLst/>
          </a:prstGeom>
        </p:spPr>
        <p:txBody>
          <a:bodyPr anchorCtr="0" anchor="ctr" bIns="91425" lIns="91425" spcFirstLastPara="1" rIns="91425" wrap="square" tIns="91425"/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</a:lstStyle>
          <a:p/>
        </p:txBody>
      </p:sp>
      <p:sp>
        <p:nvSpPr>
          <p:cNvPr id="104" name="Shape 10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buNone/>
              <a:defRPr/>
            </a:lvl1pPr>
            <a:lvl2pPr lvl="1">
              <a:spcBef>
                <a:spcPts val="0"/>
              </a:spcBef>
              <a:buNone/>
              <a:defRPr/>
            </a:lvl2pPr>
            <a:lvl3pPr lvl="2">
              <a:spcBef>
                <a:spcPts val="0"/>
              </a:spcBef>
              <a:buNone/>
              <a:defRPr/>
            </a:lvl3pPr>
            <a:lvl4pPr lvl="3">
              <a:spcBef>
                <a:spcPts val="0"/>
              </a:spcBef>
              <a:buNone/>
              <a:defRPr/>
            </a:lvl4pPr>
            <a:lvl5pPr lvl="4">
              <a:spcBef>
                <a:spcPts val="0"/>
              </a:spcBef>
              <a:buNone/>
              <a:defRPr/>
            </a:lvl5pPr>
            <a:lvl6pPr lvl="5">
              <a:spcBef>
                <a:spcPts val="0"/>
              </a:spcBef>
              <a:buNone/>
              <a:defRPr/>
            </a:lvl6pPr>
            <a:lvl7pPr lvl="6">
              <a:spcBef>
                <a:spcPts val="0"/>
              </a:spcBef>
              <a:buNone/>
              <a:defRPr/>
            </a:lvl7pPr>
            <a:lvl8pPr lvl="7">
              <a:spcBef>
                <a:spcPts val="0"/>
              </a:spcBef>
              <a:buNone/>
              <a:defRPr/>
            </a:lvl8pPr>
            <a:lvl9pPr lvl="8">
              <a:spcBef>
                <a:spcPts val="0"/>
              </a:spcBef>
              <a:buNone/>
              <a:defRPr/>
            </a:lvl9pPr>
          </a:lstStyle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ig number">
  <p:cSld name="BIG_NUMBER"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6" name="Shape 106"/>
          <p:cNvGrpSpPr/>
          <p:nvPr/>
        </p:nvGrpSpPr>
        <p:grpSpPr>
          <a:xfrm>
            <a:off x="4406400" y="0"/>
            <a:ext cx="4737600" cy="5143065"/>
            <a:chOff x="4406400" y="0"/>
            <a:chExt cx="4737600" cy="5143065"/>
          </a:xfrm>
        </p:grpSpPr>
        <p:sp>
          <p:nvSpPr>
            <p:cNvPr id="107" name="Shape 107"/>
            <p:cNvSpPr/>
            <p:nvPr/>
          </p:nvSpPr>
          <p:spPr>
            <a:xfrm rot="5400000">
              <a:off x="4408200" y="-1800"/>
              <a:ext cx="4734000" cy="4737600"/>
            </a:xfrm>
            <a:prstGeom prst="diagStripe">
              <a:avLst>
                <a:gd fmla="val 49469" name="adj"/>
              </a:avLst>
            </a:prstGeom>
            <a:solidFill>
              <a:schemeClr val="lt1">
                <a:alpha val="346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8" name="Shape 108"/>
            <p:cNvSpPr/>
            <p:nvPr/>
          </p:nvSpPr>
          <p:spPr>
            <a:xfrm rot="5400000">
              <a:off x="4841125" y="5700"/>
              <a:ext cx="4298100" cy="4286700"/>
            </a:xfrm>
            <a:prstGeom prst="diagStripe">
              <a:avLst>
                <a:gd fmla="val 0" name="adj"/>
              </a:avLst>
            </a:prstGeom>
            <a:solidFill>
              <a:schemeClr val="lt1">
                <a:alpha val="346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9" name="Shape 109"/>
            <p:cNvSpPr/>
            <p:nvPr/>
          </p:nvSpPr>
          <p:spPr>
            <a:xfrm rot="-5400000">
              <a:off x="5618399" y="1236468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0" name="Shape 110"/>
            <p:cNvSpPr/>
            <p:nvPr/>
          </p:nvSpPr>
          <p:spPr>
            <a:xfrm flipH="1">
              <a:off x="5849857" y="1443956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1" name="Shape 111"/>
            <p:cNvSpPr/>
            <p:nvPr/>
          </p:nvSpPr>
          <p:spPr>
            <a:xfrm rot="-5400000">
              <a:off x="5987081" y="2469465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2" name="Shape 112"/>
            <p:cNvSpPr/>
            <p:nvPr/>
          </p:nvSpPr>
          <p:spPr>
            <a:xfrm flipH="1">
              <a:off x="6222115" y="2676953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3" name="Shape 113"/>
            <p:cNvSpPr/>
            <p:nvPr/>
          </p:nvSpPr>
          <p:spPr>
            <a:xfrm rot="-5400000">
              <a:off x="6675341" y="1862018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4" name="Shape 114"/>
            <p:cNvSpPr/>
            <p:nvPr/>
          </p:nvSpPr>
          <p:spPr>
            <a:xfrm flipH="1">
              <a:off x="6908099" y="2069505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5" name="Shape 115"/>
            <p:cNvSpPr/>
            <p:nvPr/>
          </p:nvSpPr>
          <p:spPr>
            <a:xfrm rot="-5400000">
              <a:off x="6861141" y="2477810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6" name="Shape 116"/>
            <p:cNvSpPr/>
            <p:nvPr/>
          </p:nvSpPr>
          <p:spPr>
            <a:xfrm flipH="1">
              <a:off x="7965266" y="2692963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7" name="Shape 117"/>
            <p:cNvSpPr/>
            <p:nvPr/>
          </p:nvSpPr>
          <p:spPr>
            <a:xfrm flipH="1">
              <a:off x="8145082" y="3308755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8" name="Shape 118"/>
            <p:cNvSpPr/>
            <p:nvPr/>
          </p:nvSpPr>
          <p:spPr>
            <a:xfrm rot="-5400000">
              <a:off x="7047599" y="3095015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9" name="Shape 119"/>
            <p:cNvSpPr/>
            <p:nvPr/>
          </p:nvSpPr>
          <p:spPr>
            <a:xfrm flipH="1">
              <a:off x="7276649" y="3302502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0" name="Shape 120"/>
            <p:cNvSpPr/>
            <p:nvPr/>
          </p:nvSpPr>
          <p:spPr>
            <a:xfrm rot="-5400000">
              <a:off x="7227414" y="3710807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1" name="Shape 121"/>
            <p:cNvSpPr/>
            <p:nvPr/>
          </p:nvSpPr>
          <p:spPr>
            <a:xfrm flipH="1">
              <a:off x="7462448" y="3918294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2" name="Shape 122"/>
            <p:cNvSpPr/>
            <p:nvPr/>
          </p:nvSpPr>
          <p:spPr>
            <a:xfrm rot="-5400000">
              <a:off x="8102491" y="3718473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3" name="Shape 123"/>
            <p:cNvSpPr/>
            <p:nvPr/>
          </p:nvSpPr>
          <p:spPr>
            <a:xfrm flipH="1">
              <a:off x="8334533" y="3925960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4" name="Shape 124"/>
            <p:cNvSpPr/>
            <p:nvPr/>
          </p:nvSpPr>
          <p:spPr>
            <a:xfrm rot="-5400000">
              <a:off x="8288290" y="4334265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25" name="Shape 125"/>
          <p:cNvSpPr txBox="1"/>
          <p:nvPr>
            <p:ph type="title"/>
          </p:nvPr>
        </p:nvSpPr>
        <p:spPr>
          <a:xfrm>
            <a:off x="823850" y="1284675"/>
            <a:ext cx="47760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1pPr>
            <a:lvl2pPr lvl="1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2pPr>
            <a:lvl3pPr lvl="2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3pPr>
            <a:lvl4pPr lvl="3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4pPr>
            <a:lvl5pPr lvl="4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5pPr>
            <a:lvl6pPr lvl="5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6pPr>
            <a:lvl7pPr lvl="6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7pPr>
            <a:lvl8pPr lvl="7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8pPr>
            <a:lvl9pPr lvl="8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9pPr>
          </a:lstStyle>
          <a:p/>
        </p:txBody>
      </p:sp>
      <p:sp>
        <p:nvSpPr>
          <p:cNvPr id="126" name="Shape 126"/>
          <p:cNvSpPr txBox="1"/>
          <p:nvPr>
            <p:ph idx="1" type="body"/>
          </p:nvPr>
        </p:nvSpPr>
        <p:spPr>
          <a:xfrm>
            <a:off x="823850" y="2643124"/>
            <a:ext cx="4776000" cy="12189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1600"/>
              </a:spcBef>
              <a:spcAft>
                <a:spcPts val="160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127" name="Shape 12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buNone/>
              <a:defRPr/>
            </a:lvl1pPr>
            <a:lvl2pPr lvl="1">
              <a:spcBef>
                <a:spcPts val="0"/>
              </a:spcBef>
              <a:buNone/>
              <a:defRPr/>
            </a:lvl2pPr>
            <a:lvl3pPr lvl="2">
              <a:spcBef>
                <a:spcPts val="0"/>
              </a:spcBef>
              <a:buNone/>
              <a:defRPr/>
            </a:lvl3pPr>
            <a:lvl4pPr lvl="3">
              <a:spcBef>
                <a:spcPts val="0"/>
              </a:spcBef>
              <a:buNone/>
              <a:defRPr/>
            </a:lvl4pPr>
            <a:lvl5pPr lvl="4">
              <a:spcBef>
                <a:spcPts val="0"/>
              </a:spcBef>
              <a:buNone/>
              <a:defRPr/>
            </a:lvl5pPr>
            <a:lvl6pPr lvl="5">
              <a:spcBef>
                <a:spcPts val="0"/>
              </a:spcBef>
              <a:buNone/>
              <a:defRPr/>
            </a:lvl6pPr>
            <a:lvl7pPr lvl="6">
              <a:spcBef>
                <a:spcPts val="0"/>
              </a:spcBef>
              <a:buNone/>
              <a:defRPr/>
            </a:lvl7pPr>
            <a:lvl8pPr lvl="7">
              <a:spcBef>
                <a:spcPts val="0"/>
              </a:spcBef>
              <a:buNone/>
              <a:defRPr/>
            </a:lvl8pPr>
            <a:lvl9pPr lvl="8">
              <a:spcBef>
                <a:spcPts val="0"/>
              </a:spcBef>
              <a:buNone/>
              <a:defRPr/>
            </a:lvl9pPr>
          </a:lstStyle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lank" type="blank">
  <p:cSld name="BLANK"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Shape 12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buNone/>
              <a:defRPr/>
            </a:lvl1pPr>
            <a:lvl2pPr lvl="1">
              <a:spcBef>
                <a:spcPts val="0"/>
              </a:spcBef>
              <a:buNone/>
              <a:defRPr/>
            </a:lvl2pPr>
            <a:lvl3pPr lvl="2">
              <a:spcBef>
                <a:spcPts val="0"/>
              </a:spcBef>
              <a:buNone/>
              <a:defRPr/>
            </a:lvl3pPr>
            <a:lvl4pPr lvl="3">
              <a:spcBef>
                <a:spcPts val="0"/>
              </a:spcBef>
              <a:buNone/>
              <a:defRPr/>
            </a:lvl4pPr>
            <a:lvl5pPr lvl="4">
              <a:spcBef>
                <a:spcPts val="0"/>
              </a:spcBef>
              <a:buNone/>
              <a:defRPr/>
            </a:lvl5pPr>
            <a:lvl6pPr lvl="5">
              <a:spcBef>
                <a:spcPts val="0"/>
              </a:spcBef>
              <a:buNone/>
              <a:defRPr/>
            </a:lvl6pPr>
            <a:lvl7pPr lvl="6">
              <a:spcBef>
                <a:spcPts val="0"/>
              </a:spcBef>
              <a:buNone/>
              <a:defRPr/>
            </a:lvl7pPr>
            <a:lvl8pPr lvl="7">
              <a:spcBef>
                <a:spcPts val="0"/>
              </a:spcBef>
              <a:buNone/>
              <a:defRPr/>
            </a:lvl8pPr>
            <a:lvl9pPr lvl="8">
              <a:spcBef>
                <a:spcPts val="0"/>
              </a:spcBef>
              <a:buNone/>
              <a:defRPr/>
            </a:lvl9pPr>
          </a:lstStyle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 name="focus">
    <p:bg>
      <p:bgPr>
        <a:solidFill>
          <a:schemeClr val="dk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7" name="Shape 7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31115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00"/>
              <a:buFont typeface="Lato"/>
              <a:buChar char="●"/>
              <a:defRPr sz="13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indent="-29845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Lato"/>
              <a:buChar char="○"/>
              <a:defRPr sz="11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2pPr>
            <a:lvl3pPr indent="-29845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Lato"/>
              <a:buChar char="■"/>
              <a:defRPr sz="11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3pPr>
            <a:lvl4pPr indent="-29845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Lato"/>
              <a:buChar char="●"/>
              <a:defRPr sz="11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4pPr>
            <a:lvl5pPr indent="-29845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Lato"/>
              <a:buChar char="○"/>
              <a:defRPr sz="11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5pPr>
            <a:lvl6pPr indent="-29845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Lato"/>
              <a:buChar char="■"/>
              <a:defRPr sz="11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6pPr>
            <a:lvl7pPr indent="-29845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Lato"/>
              <a:buChar char="●"/>
              <a:defRPr sz="11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7pPr>
            <a:lvl8pPr indent="-29845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Lato"/>
              <a:buChar char="○"/>
              <a:defRPr sz="11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8pPr>
            <a:lvl9pPr indent="-29845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100"/>
              <a:buFont typeface="Lato"/>
              <a:buChar char="■"/>
              <a:defRPr sz="11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  <p:sp>
        <p:nvSpPr>
          <p:cNvPr id="8" name="Shape 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algn="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hyperlink" Target="http://microservices.io/patterns/decomposition/decompose-by-business-capability.html" TargetMode="External"/><Relationship Id="rId4" Type="http://schemas.openxmlformats.org/officeDocument/2006/relationships/hyperlink" Target="http://microservices.io/patterns/decomposition/decompose-by-subdomain.html" TargetMode="Externa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5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hyperlink" Target="http://microservices.io/patterns/deployment/single-service-per-host.html" TargetMode="External"/><Relationship Id="rId4" Type="http://schemas.openxmlformats.org/officeDocument/2006/relationships/hyperlink" Target="http://microservices.io/patterns/deployment/single-service-per-host.html" TargetMode="External"/><Relationship Id="rId11" Type="http://schemas.openxmlformats.org/officeDocument/2006/relationships/hyperlink" Target="http://microservices.io/patterns/deployment/service-deployment-platform.html" TargetMode="External"/><Relationship Id="rId10" Type="http://schemas.openxmlformats.org/officeDocument/2006/relationships/hyperlink" Target="http://microservices.io/patterns/deployment/serverless-deployment.html" TargetMode="External"/><Relationship Id="rId12" Type="http://schemas.openxmlformats.org/officeDocument/2006/relationships/hyperlink" Target="http://microservices.io/patterns/deployment/service-deployment-platform.html" TargetMode="External"/><Relationship Id="rId9" Type="http://schemas.openxmlformats.org/officeDocument/2006/relationships/hyperlink" Target="http://microservices.io/patterns/deployment/serverless-deployment.html" TargetMode="External"/><Relationship Id="rId5" Type="http://schemas.openxmlformats.org/officeDocument/2006/relationships/hyperlink" Target="http://microservices.io/patterns/deployment/service-per-vm.html" TargetMode="External"/><Relationship Id="rId6" Type="http://schemas.openxmlformats.org/officeDocument/2006/relationships/hyperlink" Target="http://microservices.io/patterns/deployment/service-per-vm.html" TargetMode="External"/><Relationship Id="rId7" Type="http://schemas.openxmlformats.org/officeDocument/2006/relationships/hyperlink" Target="http://microservices.io/patterns/deployment/service-per-container.html" TargetMode="External"/><Relationship Id="rId8" Type="http://schemas.openxmlformats.org/officeDocument/2006/relationships/hyperlink" Target="http://microservices.io/patterns/deployment/service-per-container.html" TargetMode="Externa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4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Relationship Id="rId3" Type="http://schemas.openxmlformats.org/officeDocument/2006/relationships/hyperlink" Target="https://aaronparecki.com/oauth-2-simplified/" TargetMode="External"/><Relationship Id="rId4" Type="http://schemas.openxmlformats.org/officeDocument/2006/relationships/image" Target="../media/image1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2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Relationship Id="rId3" Type="http://schemas.openxmlformats.org/officeDocument/2006/relationships/hyperlink" Target="https://en.wikipedia.org/wiki/Web_framework" TargetMode="External"/><Relationship Id="rId4" Type="http://schemas.openxmlformats.org/officeDocument/2006/relationships/hyperlink" Target="https://en.wikipedia.org/wiki/Python_(programming_language)" TargetMode="External"/><Relationship Id="rId10" Type="http://schemas.openxmlformats.org/officeDocument/2006/relationships/hyperlink" Target="https://en.wikipedia.org/wiki/Server-side" TargetMode="External"/><Relationship Id="rId9" Type="http://schemas.openxmlformats.org/officeDocument/2006/relationships/hyperlink" Target="https://en.wikipedia.org/wiki/Runtime_system" TargetMode="External"/><Relationship Id="rId5" Type="http://schemas.openxmlformats.org/officeDocument/2006/relationships/hyperlink" Target="https://en.wikipedia.org/wiki/Jinja_(template_engine)" TargetMode="External"/><Relationship Id="rId6" Type="http://schemas.openxmlformats.org/officeDocument/2006/relationships/hyperlink" Target="https://en.wikipedia.org/wiki/Open-source_software" TargetMode="External"/><Relationship Id="rId7" Type="http://schemas.openxmlformats.org/officeDocument/2006/relationships/hyperlink" Target="https://en.wikipedia.org/wiki/Cross-platform" TargetMode="External"/><Relationship Id="rId8" Type="http://schemas.openxmlformats.org/officeDocument/2006/relationships/hyperlink" Target="https://en.wikipedia.org/wiki/JavaScript" TargetMode="Externa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3.jp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3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Shape 134"/>
          <p:cNvSpPr txBox="1"/>
          <p:nvPr>
            <p:ph type="ctrTitle"/>
          </p:nvPr>
        </p:nvSpPr>
        <p:spPr>
          <a:xfrm>
            <a:off x="3537150" y="672500"/>
            <a:ext cx="5017500" cy="2484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DO</a:t>
            </a:r>
            <a:r>
              <a:rPr lang="en"/>
              <a:t> CSE-775</a:t>
            </a:r>
            <a:endParaRPr/>
          </a:p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Microservices</a:t>
            </a:r>
            <a:endParaRPr/>
          </a:p>
        </p:txBody>
      </p:sp>
      <p:sp>
        <p:nvSpPr>
          <p:cNvPr id="135" name="Shape 135"/>
          <p:cNvSpPr txBox="1"/>
          <p:nvPr>
            <p:ph idx="1" type="subTitle"/>
          </p:nvPr>
        </p:nvSpPr>
        <p:spPr>
          <a:xfrm>
            <a:off x="5425025" y="3324625"/>
            <a:ext cx="3470700" cy="50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Kunal Paliwal &amp; </a:t>
            </a:r>
            <a:br>
              <a:rPr lang="en"/>
            </a:br>
            <a:r>
              <a:rPr lang="en"/>
              <a:t>Arpit Shah</a:t>
            </a:r>
            <a:endParaRPr/>
          </a:p>
        </p:txBody>
      </p:sp>
      <p:sp>
        <p:nvSpPr>
          <p:cNvPr id="136" name="Shape 136"/>
          <p:cNvSpPr txBox="1"/>
          <p:nvPr>
            <p:ph idx="1" type="subTitle"/>
          </p:nvPr>
        </p:nvSpPr>
        <p:spPr>
          <a:xfrm>
            <a:off x="5356800" y="3997950"/>
            <a:ext cx="3470700" cy="50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 Instructor: Dr.  James Fawcett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Shape 141"/>
          <p:cNvSpPr txBox="1"/>
          <p:nvPr>
            <p:ph idx="1" type="body"/>
          </p:nvPr>
        </p:nvSpPr>
        <p:spPr>
          <a:xfrm>
            <a:off x="2293475" y="2031450"/>
            <a:ext cx="7038900" cy="291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n" sz="3000"/>
              <a:t>Competing with LinkedIn!</a:t>
            </a:r>
            <a:endParaRPr sz="300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Shape 146"/>
          <p:cNvSpPr txBox="1"/>
          <p:nvPr>
            <p:ph type="title"/>
          </p:nvPr>
        </p:nvSpPr>
        <p:spPr>
          <a:xfrm>
            <a:off x="1297500" y="393750"/>
            <a:ext cx="7038900" cy="91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What are MicroServices?</a:t>
            </a:r>
            <a:endParaRPr/>
          </a:p>
        </p:txBody>
      </p:sp>
      <p:sp>
        <p:nvSpPr>
          <p:cNvPr id="147" name="Shape 147"/>
          <p:cNvSpPr txBox="1"/>
          <p:nvPr>
            <p:ph idx="1" type="body"/>
          </p:nvPr>
        </p:nvSpPr>
        <p:spPr>
          <a:xfrm>
            <a:off x="1297500" y="1567550"/>
            <a:ext cx="7038900" cy="2911200"/>
          </a:xfrm>
          <a:prstGeom prst="rect">
            <a:avLst/>
          </a:prstGeom>
          <a:ln cap="flat" cmpd="sng" w="9525">
            <a:solidFill>
              <a:srgbClr val="EFEFE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11150" lvl="0" marL="457200" rtl="0">
              <a:spcBef>
                <a:spcPts val="0"/>
              </a:spcBef>
              <a:spcAft>
                <a:spcPts val="0"/>
              </a:spcAft>
              <a:buSzPts val="1300"/>
              <a:buAutoNum type="arabicParenR"/>
            </a:pPr>
            <a:r>
              <a:rPr lang="en"/>
              <a:t>Its an architectural style</a:t>
            </a:r>
            <a:endParaRPr/>
          </a:p>
          <a:p>
            <a:pPr indent="-311150" lvl="0" marL="457200" rtl="0">
              <a:spcBef>
                <a:spcPts val="0"/>
              </a:spcBef>
              <a:spcAft>
                <a:spcPts val="0"/>
              </a:spcAft>
              <a:buSzPts val="1300"/>
              <a:buAutoNum type="arabicParenR"/>
            </a:pPr>
            <a:r>
              <a:rPr lang="en"/>
              <a:t>To </a:t>
            </a:r>
            <a:r>
              <a:rPr lang="en"/>
              <a:t>structures an application as a collection of loosely coupled services, which implement business capabilities.</a:t>
            </a:r>
            <a:endParaRPr/>
          </a:p>
          <a:p>
            <a:pPr indent="-311150" lvl="0" marL="457200" rtl="0">
              <a:spcBef>
                <a:spcPts val="0"/>
              </a:spcBef>
              <a:spcAft>
                <a:spcPts val="0"/>
              </a:spcAft>
              <a:buSzPts val="1300"/>
              <a:buAutoNum type="arabicParenR"/>
            </a:pPr>
            <a:r>
              <a:rPr lang="en"/>
              <a:t>How to decompose?</a:t>
            </a:r>
            <a:endParaRPr>
              <a:solidFill>
                <a:srgbClr val="000000"/>
              </a:solidFill>
            </a:endParaRPr>
          </a:p>
          <a:p>
            <a:pPr indent="-311150" lvl="0" marL="914400" rtl="0"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1300"/>
              <a:buFont typeface="Lato"/>
              <a:buChar char="●"/>
            </a:pPr>
            <a:r>
              <a:rPr lang="en">
                <a:solidFill>
                  <a:srgbClr val="F3F3F3"/>
                </a:solidFill>
                <a:uFill>
                  <a:noFill/>
                </a:uFill>
                <a:hlinkClick r:id="rId3"/>
              </a:rPr>
              <a:t>Decompose by business capability</a:t>
            </a:r>
            <a:r>
              <a:rPr lang="en">
                <a:solidFill>
                  <a:srgbClr val="F3F3F3"/>
                </a:solidFill>
              </a:rPr>
              <a:t> – define services corresponding to business capabilities</a:t>
            </a:r>
            <a:endParaRPr>
              <a:solidFill>
                <a:srgbClr val="F3F3F3"/>
              </a:solidFill>
            </a:endParaRPr>
          </a:p>
          <a:p>
            <a:pPr indent="-311150" lvl="0" marL="914400" rtl="0"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1300"/>
              <a:buFont typeface="Lato"/>
              <a:buChar char="●"/>
            </a:pPr>
            <a:r>
              <a:rPr lang="en">
                <a:solidFill>
                  <a:srgbClr val="F3F3F3"/>
                </a:solidFill>
                <a:uFill>
                  <a:noFill/>
                </a:uFill>
                <a:hlinkClick r:id="rId4"/>
              </a:rPr>
              <a:t>Decompose by subdomain</a:t>
            </a:r>
            <a:r>
              <a:rPr lang="en">
                <a:solidFill>
                  <a:srgbClr val="F3F3F3"/>
                </a:solidFill>
              </a:rPr>
              <a:t> – define services corresponding to DDD subdomains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Shape 152"/>
          <p:cNvSpPr txBox="1"/>
          <p:nvPr>
            <p:ph type="title"/>
          </p:nvPr>
        </p:nvSpPr>
        <p:spPr>
          <a:xfrm>
            <a:off x="1297500" y="393750"/>
            <a:ext cx="7038900" cy="91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Relationships and Cross-platform support</a:t>
            </a:r>
            <a:endParaRPr/>
          </a:p>
        </p:txBody>
      </p:sp>
      <p:pic>
        <p:nvPicPr>
          <p:cNvPr id="153" name="Shape 15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66325" y="1307850"/>
            <a:ext cx="5133975" cy="35242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Shape 158"/>
          <p:cNvSpPr txBox="1"/>
          <p:nvPr>
            <p:ph type="title"/>
          </p:nvPr>
        </p:nvSpPr>
        <p:spPr>
          <a:xfrm>
            <a:off x="1297500" y="393750"/>
            <a:ext cx="7038900" cy="91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Why? &amp; How?</a:t>
            </a:r>
            <a:endParaRPr/>
          </a:p>
        </p:txBody>
      </p:sp>
      <p:sp>
        <p:nvSpPr>
          <p:cNvPr id="159" name="Shape 159"/>
          <p:cNvSpPr txBox="1"/>
          <p:nvPr>
            <p:ph idx="1" type="body"/>
          </p:nvPr>
        </p:nvSpPr>
        <p:spPr>
          <a:xfrm>
            <a:off x="1297500" y="1567550"/>
            <a:ext cx="7038900" cy="291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1115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AutoNum type="arabicParenR"/>
            </a:pPr>
            <a:r>
              <a:rPr lang="en"/>
              <a:t>Forces</a:t>
            </a:r>
            <a:endParaRPr/>
          </a:p>
          <a:p>
            <a:pPr indent="-31115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AutoNum type="arabicParenR"/>
            </a:pPr>
            <a:r>
              <a:rPr lang="en"/>
              <a:t>How to get Database consistency?</a:t>
            </a:r>
            <a:endParaRPr/>
          </a:p>
          <a:p>
            <a:pPr indent="-31115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AutoNum type="arabicParenR"/>
            </a:pPr>
            <a:r>
              <a:rPr lang="en"/>
              <a:t>Communication style</a:t>
            </a:r>
            <a:endParaRPr/>
          </a:p>
          <a:p>
            <a:pPr indent="0" lvl="0" mar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Shape 164"/>
          <p:cNvSpPr txBox="1"/>
          <p:nvPr>
            <p:ph type="title"/>
          </p:nvPr>
        </p:nvSpPr>
        <p:spPr>
          <a:xfrm>
            <a:off x="1297500" y="525860"/>
            <a:ext cx="7038900" cy="91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"/>
              <a:t>Deployment patterns</a:t>
            </a:r>
            <a:endParaRPr/>
          </a:p>
        </p:txBody>
      </p:sp>
      <p:sp>
        <p:nvSpPr>
          <p:cNvPr id="165" name="Shape 165"/>
          <p:cNvSpPr txBox="1"/>
          <p:nvPr>
            <p:ph idx="1" type="body"/>
          </p:nvPr>
        </p:nvSpPr>
        <p:spPr>
          <a:xfrm>
            <a:off x="1297500" y="1648935"/>
            <a:ext cx="7038900" cy="291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11150" lvl="0" marL="4572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00"/>
              <a:buFont typeface="Lato"/>
              <a:buAutoNum type="arabicParenR"/>
            </a:pPr>
            <a:r>
              <a:rPr lang="en"/>
              <a:t>Multiple service instances per host</a:t>
            </a:r>
            <a:endParaRPr/>
          </a:p>
          <a:p>
            <a:pPr indent="-311150" lvl="0" marL="4572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00"/>
              <a:buFont typeface="Lato"/>
              <a:buAutoNum type="arabicParenR"/>
            </a:pPr>
            <a:r>
              <a:rPr lang="en">
                <a:uFill>
                  <a:noFill/>
                </a:uFill>
                <a:hlinkClick r:id="rId3"/>
              </a:rPr>
              <a:t>Service instance per host</a:t>
            </a:r>
            <a:endParaRPr>
              <a:uFill>
                <a:noFill/>
              </a:uFill>
              <a:hlinkClick r:id="rId4"/>
            </a:endParaRPr>
          </a:p>
          <a:p>
            <a:pPr indent="-311150" lvl="0" marL="4572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00"/>
              <a:buFont typeface="Lato"/>
              <a:buAutoNum type="arabicParenR"/>
            </a:pPr>
            <a:r>
              <a:rPr lang="en">
                <a:uFill>
                  <a:noFill/>
                </a:uFill>
                <a:hlinkClick r:id="rId5"/>
              </a:rPr>
              <a:t>Service instance per VM</a:t>
            </a:r>
            <a:endParaRPr>
              <a:uFill>
                <a:noFill/>
              </a:uFill>
              <a:hlinkClick r:id="rId6"/>
            </a:endParaRPr>
          </a:p>
          <a:p>
            <a:pPr indent="-311150" lvl="0" marL="4572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00"/>
              <a:buFont typeface="Lato"/>
              <a:buAutoNum type="arabicParenR"/>
            </a:pPr>
            <a:r>
              <a:rPr lang="en">
                <a:uFill>
                  <a:noFill/>
                </a:uFill>
                <a:hlinkClick r:id="rId7"/>
              </a:rPr>
              <a:t>Service instance per Container</a:t>
            </a:r>
            <a:endParaRPr>
              <a:uFill>
                <a:noFill/>
              </a:uFill>
              <a:hlinkClick r:id="rId8"/>
            </a:endParaRPr>
          </a:p>
          <a:p>
            <a:pPr indent="-311150" lvl="0" marL="4572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00"/>
              <a:buFont typeface="Lato"/>
              <a:buAutoNum type="arabicParenR"/>
            </a:pPr>
            <a:r>
              <a:rPr lang="en">
                <a:uFill>
                  <a:noFill/>
                </a:uFill>
                <a:hlinkClick r:id="rId9"/>
              </a:rPr>
              <a:t>Serverless deployment</a:t>
            </a:r>
            <a:endParaRPr>
              <a:uFill>
                <a:noFill/>
              </a:uFill>
              <a:hlinkClick r:id="rId10"/>
            </a:endParaRPr>
          </a:p>
          <a:p>
            <a:pPr indent="-311150" lvl="0" marL="4572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00"/>
              <a:buFont typeface="Lato"/>
              <a:buAutoNum type="arabicParenR"/>
            </a:pPr>
            <a:r>
              <a:rPr lang="en">
                <a:uFill>
                  <a:noFill/>
                </a:uFill>
                <a:hlinkClick r:id="rId11"/>
              </a:rPr>
              <a:t>Service deployment platform</a:t>
            </a:r>
            <a:endParaRPr>
              <a:uFill>
                <a:noFill/>
              </a:uFill>
              <a:hlinkClick r:id="rId12"/>
            </a:endParaRPr>
          </a:p>
          <a:p>
            <a:pPr indent="0" lvl="0" marL="0">
              <a:spcBef>
                <a:spcPts val="80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Shape 170"/>
          <p:cNvSpPr txBox="1"/>
          <p:nvPr>
            <p:ph type="title"/>
          </p:nvPr>
        </p:nvSpPr>
        <p:spPr>
          <a:xfrm>
            <a:off x="1095650" y="393750"/>
            <a:ext cx="7791300" cy="91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>
              <a:lnSpc>
                <a:spcPct val="110000"/>
              </a:lnSpc>
              <a:spcBef>
                <a:spcPts val="1500"/>
              </a:spcBef>
              <a:spcAft>
                <a:spcPts val="0"/>
              </a:spcAft>
              <a:buNone/>
            </a:pPr>
            <a:r>
              <a:rPr lang="en"/>
              <a:t>Our Model: Single Service Instance per Host </a:t>
            </a:r>
            <a:endParaRPr/>
          </a:p>
          <a:p>
            <a:pPr indent="0" lvl="0" marL="0">
              <a:spcBef>
                <a:spcPts val="8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1" name="Shape 171"/>
          <p:cNvSpPr txBox="1"/>
          <p:nvPr>
            <p:ph idx="1" type="body"/>
          </p:nvPr>
        </p:nvSpPr>
        <p:spPr>
          <a:xfrm>
            <a:off x="1297500" y="1567550"/>
            <a:ext cx="7038900" cy="291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11150" lvl="0" marL="4572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00"/>
              <a:buFont typeface="Lato"/>
              <a:buAutoNum type="arabicParenR"/>
            </a:pPr>
            <a:r>
              <a:rPr lang="en"/>
              <a:t>Services are written using a variety of languages, frameworks, and framework versions</a:t>
            </a:r>
            <a:endParaRPr/>
          </a:p>
          <a:p>
            <a:pPr indent="-311150" lvl="0" marL="4572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00"/>
              <a:buFont typeface="Lato"/>
              <a:buAutoNum type="arabicParenR"/>
            </a:pPr>
            <a:r>
              <a:rPr lang="en"/>
              <a:t>Each service consists of multiple service instances for throughput and availability</a:t>
            </a:r>
            <a:endParaRPr/>
          </a:p>
          <a:p>
            <a:pPr indent="-311150" lvl="0" marL="4572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00"/>
              <a:buFont typeface="Lato"/>
              <a:buAutoNum type="arabicParenR"/>
            </a:pPr>
            <a:r>
              <a:rPr lang="en"/>
              <a:t>Service must be independently deployable and scalable</a:t>
            </a:r>
            <a:endParaRPr/>
          </a:p>
          <a:p>
            <a:pPr indent="-311150" lvl="0" marL="4572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00"/>
              <a:buFont typeface="Lato"/>
              <a:buAutoNum type="arabicParenR"/>
            </a:pPr>
            <a:r>
              <a:rPr lang="en"/>
              <a:t>Service instances need to be isolated from one another</a:t>
            </a:r>
            <a:endParaRPr/>
          </a:p>
          <a:p>
            <a:pPr indent="-311150" lvl="0" marL="4572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00"/>
              <a:buFont typeface="Lato"/>
              <a:buAutoNum type="arabicParenR"/>
            </a:pPr>
            <a:r>
              <a:rPr lang="en"/>
              <a:t>You need to be able to quickly build and deploy a service</a:t>
            </a:r>
            <a:endParaRPr/>
          </a:p>
          <a:p>
            <a:pPr indent="-311150" lvl="0" marL="4572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00"/>
              <a:buFont typeface="Lato"/>
              <a:buAutoNum type="arabicParenR"/>
            </a:pPr>
            <a:r>
              <a:rPr lang="en"/>
              <a:t>You need to be able to constrain the resources (CPU and memory) consumed by a service</a:t>
            </a:r>
            <a:endParaRPr/>
          </a:p>
          <a:p>
            <a:pPr indent="-311150" lvl="0" marL="4572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00"/>
              <a:buFont typeface="Lato"/>
              <a:buAutoNum type="arabicParenR"/>
            </a:pPr>
            <a:r>
              <a:rPr lang="en"/>
              <a:t>You need to monitor the behavior of each service instance</a:t>
            </a:r>
            <a:endParaRPr/>
          </a:p>
          <a:p>
            <a:pPr indent="-311150" lvl="0" marL="4572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00"/>
              <a:buFont typeface="Lato"/>
              <a:buAutoNum type="arabicParenR"/>
            </a:pPr>
            <a:r>
              <a:rPr lang="en"/>
              <a:t>You want deployment to reliable</a:t>
            </a:r>
            <a:endParaRPr/>
          </a:p>
          <a:p>
            <a:pPr indent="-311150" lvl="0" marL="4572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00"/>
              <a:buFont typeface="Lato"/>
              <a:buAutoNum type="arabicParenR"/>
            </a:pPr>
            <a:r>
              <a:rPr lang="en"/>
              <a:t>You must deploy the application as cost-effectively as possible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Shape 176"/>
          <p:cNvSpPr txBox="1"/>
          <p:nvPr>
            <p:ph type="title"/>
          </p:nvPr>
        </p:nvSpPr>
        <p:spPr>
          <a:xfrm>
            <a:off x="1297500" y="393750"/>
            <a:ext cx="7038900" cy="91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Benefits</a:t>
            </a:r>
            <a:endParaRPr/>
          </a:p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7" name="Shape 177"/>
          <p:cNvSpPr txBox="1"/>
          <p:nvPr>
            <p:ph idx="1" type="body"/>
          </p:nvPr>
        </p:nvSpPr>
        <p:spPr>
          <a:xfrm>
            <a:off x="1297500" y="1567550"/>
            <a:ext cx="7038900" cy="291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1115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00"/>
              <a:buFont typeface="Lato"/>
              <a:buAutoNum type="arabicParenR"/>
            </a:pPr>
            <a:r>
              <a:rPr lang="en"/>
              <a:t>Enables the continuous delivery and deployment of large, complex applications.</a:t>
            </a:r>
            <a:endParaRPr/>
          </a:p>
          <a:p>
            <a:pPr indent="-31115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00"/>
              <a:buFont typeface="Lato"/>
              <a:buAutoNum type="arabicParenR"/>
            </a:pPr>
            <a:r>
              <a:rPr lang="en"/>
              <a:t>Each microservice is relatively small</a:t>
            </a:r>
            <a:endParaRPr/>
          </a:p>
          <a:p>
            <a:pPr indent="-31115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00"/>
              <a:buFont typeface="Lato"/>
              <a:buAutoNum type="arabicParenR"/>
            </a:pPr>
            <a:r>
              <a:rPr lang="en"/>
              <a:t>Improved fault isolation. </a:t>
            </a:r>
            <a:endParaRPr/>
          </a:p>
          <a:p>
            <a:pPr indent="-31115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00"/>
              <a:buFont typeface="Lato"/>
              <a:buAutoNum type="arabicParenR"/>
            </a:pPr>
            <a:r>
              <a:rPr lang="en"/>
              <a:t>Eliminates any long-term commitment to a technology stack</a:t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Shape 182"/>
          <p:cNvSpPr txBox="1"/>
          <p:nvPr>
            <p:ph type="title"/>
          </p:nvPr>
        </p:nvSpPr>
        <p:spPr>
          <a:xfrm>
            <a:off x="1052550" y="70050"/>
            <a:ext cx="7038900" cy="91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Project Design and Tasks</a:t>
            </a:r>
            <a:endParaRPr/>
          </a:p>
        </p:txBody>
      </p:sp>
      <p:pic>
        <p:nvPicPr>
          <p:cNvPr id="183" name="Shape 18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45900" y="598600"/>
            <a:ext cx="8640176" cy="42562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87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Shape 188"/>
          <p:cNvSpPr txBox="1"/>
          <p:nvPr>
            <p:ph type="title"/>
          </p:nvPr>
        </p:nvSpPr>
        <p:spPr>
          <a:xfrm>
            <a:off x="710025" y="237900"/>
            <a:ext cx="7038900" cy="91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rPr lang="en" u="sng">
                <a:solidFill>
                  <a:schemeClr val="hlink"/>
                </a:solidFill>
                <a:hlinkClick r:id="rId3"/>
              </a:rPr>
              <a:t>OAuth 2.0</a:t>
            </a:r>
            <a:endParaRPr/>
          </a:p>
        </p:txBody>
      </p:sp>
      <p:sp>
        <p:nvSpPr>
          <p:cNvPr id="189" name="Shape 189"/>
          <p:cNvSpPr txBox="1"/>
          <p:nvPr>
            <p:ph idx="1" type="body"/>
          </p:nvPr>
        </p:nvSpPr>
        <p:spPr>
          <a:xfrm>
            <a:off x="1297500" y="1567550"/>
            <a:ext cx="7038900" cy="291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190" name="Shape 19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0250" y="945625"/>
            <a:ext cx="9144000" cy="41719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94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Shape 195"/>
          <p:cNvSpPr txBox="1"/>
          <p:nvPr>
            <p:ph type="title"/>
          </p:nvPr>
        </p:nvSpPr>
        <p:spPr>
          <a:xfrm>
            <a:off x="1297500" y="393750"/>
            <a:ext cx="7038900" cy="91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Messaging Service</a:t>
            </a:r>
            <a:endParaRPr/>
          </a:p>
        </p:txBody>
      </p:sp>
      <p:sp>
        <p:nvSpPr>
          <p:cNvPr id="196" name="Shape 196"/>
          <p:cNvSpPr txBox="1"/>
          <p:nvPr>
            <p:ph idx="1" type="body"/>
          </p:nvPr>
        </p:nvSpPr>
        <p:spPr>
          <a:xfrm>
            <a:off x="1297500" y="1567550"/>
            <a:ext cx="7038900" cy="291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11150" lvl="0" marL="457200" rtl="0">
              <a:spcBef>
                <a:spcPts val="0"/>
              </a:spcBef>
              <a:spcAft>
                <a:spcPts val="0"/>
              </a:spcAft>
              <a:buSzPts val="1300"/>
              <a:buAutoNum type="arabicParenR"/>
            </a:pPr>
            <a:r>
              <a:rPr lang="en"/>
              <a:t>Node JS and MongoDB backend</a:t>
            </a:r>
            <a:endParaRPr/>
          </a:p>
          <a:p>
            <a:pPr indent="-311150" lvl="0" marL="457200" rtl="0">
              <a:spcBef>
                <a:spcPts val="0"/>
              </a:spcBef>
              <a:spcAft>
                <a:spcPts val="0"/>
              </a:spcAft>
              <a:buSzPts val="1300"/>
              <a:buAutoNum type="arabicParenR"/>
            </a:pPr>
            <a:r>
              <a:rPr lang="en"/>
              <a:t>For each user - user conversation, we will create different collection which stores  the whole conversation . </a:t>
            </a:r>
            <a:endParaRPr/>
          </a:p>
          <a:p>
            <a:pPr indent="-311150" lvl="0" marL="457200" rtl="0">
              <a:spcBef>
                <a:spcPts val="0"/>
              </a:spcBef>
              <a:spcAft>
                <a:spcPts val="0"/>
              </a:spcAft>
              <a:buSzPts val="1300"/>
              <a:buAutoNum type="arabicParenR"/>
            </a:pPr>
            <a:r>
              <a:rPr lang="en"/>
              <a:t>Name of the collection will be </a:t>
            </a:r>
            <a:r>
              <a:rPr lang="en"/>
              <a:t>combination</a:t>
            </a:r>
            <a:r>
              <a:rPr lang="en"/>
              <a:t> of sender and receivers unique id.</a:t>
            </a:r>
            <a:endParaRPr/>
          </a:p>
          <a:p>
            <a:pPr indent="-311150" lvl="0" marL="457200" rtl="0">
              <a:spcBef>
                <a:spcPts val="0"/>
              </a:spcBef>
              <a:spcAft>
                <a:spcPts val="0"/>
              </a:spcAft>
              <a:buSzPts val="1300"/>
              <a:buAutoNum type="arabicParenR"/>
            </a:pPr>
            <a:r>
              <a:rPr lang="en"/>
              <a:t>Body contains messages, </a:t>
            </a:r>
            <a:r>
              <a:rPr lang="en"/>
              <a:t>timestamps</a:t>
            </a:r>
            <a:r>
              <a:rPr lang="en"/>
              <a:t>, </a:t>
            </a:r>
            <a:r>
              <a:rPr lang="en"/>
              <a:t>status</a:t>
            </a:r>
            <a:r>
              <a:rPr lang="en"/>
              <a:t>(seen/unseen)</a:t>
            </a:r>
            <a:endParaRPr/>
          </a:p>
          <a:p>
            <a:pPr indent="0" lvl="0" marL="0" rtl="0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197" name="Shape 19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302650" y="3086925"/>
            <a:ext cx="4685650" cy="1649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0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Shape 202"/>
          <p:cNvSpPr txBox="1"/>
          <p:nvPr>
            <p:ph type="title"/>
          </p:nvPr>
        </p:nvSpPr>
        <p:spPr>
          <a:xfrm>
            <a:off x="1297500" y="393750"/>
            <a:ext cx="7038900" cy="91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Wall / Live Feed Service</a:t>
            </a:r>
            <a:endParaRPr/>
          </a:p>
        </p:txBody>
      </p:sp>
      <p:sp>
        <p:nvSpPr>
          <p:cNvPr id="203" name="Shape 203"/>
          <p:cNvSpPr txBox="1"/>
          <p:nvPr>
            <p:ph idx="1" type="body"/>
          </p:nvPr>
        </p:nvSpPr>
        <p:spPr>
          <a:xfrm>
            <a:off x="1297500" y="1445825"/>
            <a:ext cx="7038900" cy="291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1115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en"/>
              <a:t>Techstack</a:t>
            </a:r>
            <a:endParaRPr/>
          </a:p>
          <a:p>
            <a:pPr indent="-311150" lvl="0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AutoNum type="arabicParenR"/>
            </a:pPr>
            <a:r>
              <a:rPr lang="en"/>
              <a:t>Python programming language</a:t>
            </a:r>
            <a:endParaRPr/>
          </a:p>
          <a:p>
            <a:pPr indent="-311150" lvl="0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AutoNum type="arabicParenR"/>
            </a:pPr>
            <a:r>
              <a:rPr lang="en"/>
              <a:t>Flask library</a:t>
            </a:r>
            <a:endParaRPr/>
          </a:p>
          <a:p>
            <a:pPr indent="-31115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en"/>
              <a:t>Subproblems</a:t>
            </a:r>
            <a:endParaRPr/>
          </a:p>
          <a:p>
            <a:pPr indent="-311150" lvl="0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AutoNum type="arabicParenR"/>
            </a:pPr>
            <a:r>
              <a:rPr lang="en"/>
              <a:t>Data model: We need some schema to store user and feed object. More importantly, there are lots of trade-offs when we try to optimize the system on read/write. I’ll explain in details next.</a:t>
            </a:r>
            <a:endParaRPr/>
          </a:p>
          <a:p>
            <a:pPr indent="-311150" lvl="0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AutoNum type="arabicParenR"/>
            </a:pPr>
            <a:r>
              <a:rPr lang="en"/>
              <a:t>Feed ranking:  Facebook is doing more than ranking chronologically.</a:t>
            </a:r>
            <a:endParaRPr/>
          </a:p>
          <a:p>
            <a:pPr indent="-311150" lvl="0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AutoNum type="arabicParenR"/>
            </a:pPr>
            <a:r>
              <a:rPr lang="en"/>
              <a:t>Feed publishing:  Publishing can be trivial when there are only few hundreds of users. But it can be costly when there are millions or even billions of users. So there’s a scale problem here.</a:t>
            </a:r>
            <a:endParaRPr/>
          </a:p>
          <a:p>
            <a:pPr indent="0" lvl="0" marL="0" rtl="0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07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Shape 208"/>
          <p:cNvSpPr txBox="1"/>
          <p:nvPr>
            <p:ph type="title"/>
          </p:nvPr>
        </p:nvSpPr>
        <p:spPr>
          <a:xfrm>
            <a:off x="1297500" y="393750"/>
            <a:ext cx="7038900" cy="91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rPr lang="en"/>
              <a:t>Tools and technologies used:</a:t>
            </a:r>
            <a:endParaRPr/>
          </a:p>
        </p:txBody>
      </p:sp>
      <p:sp>
        <p:nvSpPr>
          <p:cNvPr id="209" name="Shape 209"/>
          <p:cNvSpPr txBox="1"/>
          <p:nvPr>
            <p:ph idx="1" type="body"/>
          </p:nvPr>
        </p:nvSpPr>
        <p:spPr>
          <a:xfrm>
            <a:off x="1297500" y="1307850"/>
            <a:ext cx="7038900" cy="317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11150" lvl="0" marL="457200" rtl="0">
              <a:spcBef>
                <a:spcPts val="0"/>
              </a:spcBef>
              <a:spcAft>
                <a:spcPts val="0"/>
              </a:spcAft>
              <a:buSzPts val="1300"/>
              <a:buAutoNum type="arabicParenR"/>
            </a:pPr>
            <a:r>
              <a:rPr lang="en"/>
              <a:t>Python - Flask, Pandas, csv file generator. </a:t>
            </a:r>
            <a:r>
              <a:rPr b="1" lang="en"/>
              <a:t>Flask</a:t>
            </a:r>
            <a:r>
              <a:rPr lang="en"/>
              <a:t> is a micro</a:t>
            </a:r>
            <a:r>
              <a:rPr lang="en">
                <a:uFill>
                  <a:noFill/>
                </a:uFill>
                <a:hlinkClick r:id="rId3"/>
              </a:rPr>
              <a:t> web framework</a:t>
            </a:r>
            <a:r>
              <a:rPr lang="en"/>
              <a:t> written in</a:t>
            </a:r>
            <a:r>
              <a:rPr lang="en">
                <a:uFill>
                  <a:noFill/>
                </a:uFill>
                <a:hlinkClick r:id="rId4"/>
              </a:rPr>
              <a:t> Python</a:t>
            </a:r>
            <a:r>
              <a:rPr lang="en"/>
              <a:t> and based on the Werkzeug toolkit and</a:t>
            </a:r>
            <a:r>
              <a:rPr lang="en">
                <a:uFill>
                  <a:noFill/>
                </a:uFill>
                <a:hlinkClick r:id="rId5"/>
              </a:rPr>
              <a:t> Jinja2</a:t>
            </a:r>
            <a:r>
              <a:rPr lang="en"/>
              <a:t> template engine.</a:t>
            </a:r>
            <a:endParaRPr/>
          </a:p>
          <a:p>
            <a:pPr indent="-311150" lvl="0" marL="457200" rtl="0">
              <a:spcBef>
                <a:spcPts val="0"/>
              </a:spcBef>
              <a:spcAft>
                <a:spcPts val="0"/>
              </a:spcAft>
              <a:buSzPts val="1300"/>
              <a:buAutoNum type="arabicParenR"/>
            </a:pPr>
            <a:r>
              <a:rPr b="1" lang="en"/>
              <a:t>Node.js</a:t>
            </a:r>
            <a:r>
              <a:rPr lang="en"/>
              <a:t> is an</a:t>
            </a:r>
            <a:r>
              <a:rPr lang="en">
                <a:uFill>
                  <a:noFill/>
                </a:uFill>
                <a:hlinkClick r:id="rId6"/>
              </a:rPr>
              <a:t> open-source</a:t>
            </a:r>
            <a:r>
              <a:rPr lang="en"/>
              <a:t>,</a:t>
            </a:r>
            <a:r>
              <a:rPr lang="en">
                <a:uFill>
                  <a:noFill/>
                </a:uFill>
                <a:hlinkClick r:id="rId7"/>
              </a:rPr>
              <a:t> cross-platform</a:t>
            </a:r>
            <a:r>
              <a:rPr lang="en">
                <a:uFill>
                  <a:noFill/>
                </a:uFill>
                <a:hlinkClick r:id="rId8"/>
              </a:rPr>
              <a:t> JavaScript</a:t>
            </a:r>
            <a:r>
              <a:rPr lang="en">
                <a:uFill>
                  <a:noFill/>
                </a:uFill>
                <a:hlinkClick r:id="rId9"/>
              </a:rPr>
              <a:t> run-time environment</a:t>
            </a:r>
            <a:r>
              <a:rPr lang="en"/>
              <a:t> for executing JavaScript code</a:t>
            </a:r>
            <a:r>
              <a:rPr lang="en">
                <a:uFill>
                  <a:noFill/>
                </a:uFill>
                <a:hlinkClick r:id="rId10"/>
              </a:rPr>
              <a:t> server-side</a:t>
            </a:r>
            <a:endParaRPr/>
          </a:p>
          <a:p>
            <a:pPr indent="-311150" lvl="0" marL="457200" rtl="0">
              <a:spcBef>
                <a:spcPts val="0"/>
              </a:spcBef>
              <a:spcAft>
                <a:spcPts val="0"/>
              </a:spcAft>
              <a:buSzPts val="1300"/>
              <a:buAutoNum type="arabicParenR"/>
            </a:pPr>
            <a:r>
              <a:rPr lang="en"/>
              <a:t>C++ tiny http server</a:t>
            </a:r>
            <a:endParaRPr/>
          </a:p>
          <a:p>
            <a:pPr indent="-311150" lvl="0" marL="457200" rtl="0">
              <a:spcBef>
                <a:spcPts val="0"/>
              </a:spcBef>
              <a:spcAft>
                <a:spcPts val="0"/>
              </a:spcAft>
              <a:buSzPts val="1300"/>
              <a:buAutoNum type="arabicParenR"/>
            </a:pPr>
            <a:r>
              <a:rPr lang="en"/>
              <a:t>MongoDB is a free and open-source cross-platform document-oriented database program. Classified as a NoSQL database program, MongoDB uses JSON-like documents with schemas. MongoDB supports field, range queries, regular expression searches. </a:t>
            </a:r>
            <a:endParaRPr/>
          </a:p>
          <a:p>
            <a:pPr indent="0" lvl="0" marL="0" rtl="0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13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Shape 214"/>
          <p:cNvSpPr txBox="1"/>
          <p:nvPr>
            <p:ph type="title"/>
          </p:nvPr>
        </p:nvSpPr>
        <p:spPr>
          <a:xfrm>
            <a:off x="1297500" y="393750"/>
            <a:ext cx="7038900" cy="70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Monitoring/Visualization Service</a:t>
            </a:r>
            <a:endParaRPr/>
          </a:p>
        </p:txBody>
      </p:sp>
      <p:sp>
        <p:nvSpPr>
          <p:cNvPr id="215" name="Shape 215"/>
          <p:cNvSpPr txBox="1"/>
          <p:nvPr>
            <p:ph idx="1" type="body"/>
          </p:nvPr>
        </p:nvSpPr>
        <p:spPr>
          <a:xfrm>
            <a:off x="1297500" y="1205325"/>
            <a:ext cx="7038900" cy="3273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Framework:</a:t>
            </a:r>
            <a:endParaRPr/>
          </a:p>
          <a:p>
            <a:pPr indent="-311150" lvl="0" marL="457200" rtl="0">
              <a:spcBef>
                <a:spcPts val="1600"/>
              </a:spcBef>
              <a:spcAft>
                <a:spcPts val="0"/>
              </a:spcAft>
              <a:buSzPts val="1300"/>
              <a:buAutoNum type="arabicParenR"/>
            </a:pPr>
            <a:r>
              <a:rPr lang="en"/>
              <a:t>Backend will be a  C++ Tiny Http Server </a:t>
            </a:r>
            <a:endParaRPr/>
          </a:p>
          <a:p>
            <a:pPr indent="-311150" lvl="0" marL="457200" rtl="0">
              <a:spcBef>
                <a:spcPts val="0"/>
              </a:spcBef>
              <a:spcAft>
                <a:spcPts val="0"/>
              </a:spcAft>
              <a:buSzPts val="1300"/>
              <a:buAutoNum type="arabicParenR"/>
            </a:pPr>
            <a:r>
              <a:rPr lang="en"/>
              <a:t>C++ </a:t>
            </a:r>
            <a:r>
              <a:rPr lang="en"/>
              <a:t>NoSqL DB</a:t>
            </a:r>
            <a:r>
              <a:rPr lang="en"/>
              <a:t> /MongoDB</a:t>
            </a:r>
            <a:endParaRPr/>
          </a:p>
          <a:p>
            <a:pPr indent="0" lvl="0" marL="0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Services:</a:t>
            </a:r>
            <a:endParaRPr/>
          </a:p>
          <a:p>
            <a:pPr indent="-311150" lvl="0" marL="457200" rtl="0">
              <a:spcBef>
                <a:spcPts val="1600"/>
              </a:spcBef>
              <a:spcAft>
                <a:spcPts val="0"/>
              </a:spcAft>
              <a:buSzPts val="1300"/>
              <a:buAutoNum type="arabicParenR"/>
            </a:pPr>
            <a:r>
              <a:rPr lang="en"/>
              <a:t>Health check : test all services  by executing test cases for each service</a:t>
            </a:r>
            <a:endParaRPr/>
          </a:p>
          <a:p>
            <a:pPr indent="-311150" lvl="0" marL="457200" rtl="0">
              <a:spcBef>
                <a:spcPts val="0"/>
              </a:spcBef>
              <a:spcAft>
                <a:spcPts val="0"/>
              </a:spcAft>
              <a:buSzPts val="1300"/>
              <a:buAutoNum type="arabicParenR"/>
            </a:pPr>
            <a:r>
              <a:rPr lang="en"/>
              <a:t>Network data : Bytes received/sent &amp; memory usage of a process</a:t>
            </a:r>
            <a:endParaRPr/>
          </a:p>
          <a:p>
            <a:pPr indent="-311150" lvl="0" marL="457200" rtl="0">
              <a:spcBef>
                <a:spcPts val="0"/>
              </a:spcBef>
              <a:spcAft>
                <a:spcPts val="0"/>
              </a:spcAft>
              <a:buSzPts val="1300"/>
              <a:buAutoNum type="arabicParenR"/>
            </a:pPr>
            <a:r>
              <a:rPr lang="en"/>
              <a:t>Visualization : Wrapper for database visualization tools</a:t>
            </a:r>
            <a:endParaRPr/>
          </a:p>
          <a:p>
            <a:pPr indent="-311150" lvl="0" marL="457200" rtl="0">
              <a:spcBef>
                <a:spcPts val="0"/>
              </a:spcBef>
              <a:spcAft>
                <a:spcPts val="0"/>
              </a:spcAft>
              <a:buSzPts val="1300"/>
              <a:buAutoNum type="arabicParenR"/>
            </a:pPr>
            <a:r>
              <a:rPr lang="en"/>
              <a:t>Logging : Tracing a request for error detection</a:t>
            </a:r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19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Shape 220"/>
          <p:cNvSpPr txBox="1"/>
          <p:nvPr>
            <p:ph type="title"/>
          </p:nvPr>
        </p:nvSpPr>
        <p:spPr>
          <a:xfrm>
            <a:off x="1297500" y="393750"/>
            <a:ext cx="7038900" cy="91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Need for monitoring as a service?</a:t>
            </a:r>
            <a:endParaRPr/>
          </a:p>
        </p:txBody>
      </p:sp>
      <p:sp>
        <p:nvSpPr>
          <p:cNvPr id="221" name="Shape 221"/>
          <p:cNvSpPr txBox="1"/>
          <p:nvPr>
            <p:ph idx="1" type="body"/>
          </p:nvPr>
        </p:nvSpPr>
        <p:spPr>
          <a:xfrm>
            <a:off x="1297500" y="1567550"/>
            <a:ext cx="7038900" cy="291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11150" lvl="0" marL="457200" rtl="0">
              <a:spcBef>
                <a:spcPts val="0"/>
              </a:spcBef>
              <a:spcAft>
                <a:spcPts val="0"/>
              </a:spcAft>
              <a:buSzPts val="1300"/>
              <a:buAutoNum type="arabicParenR"/>
            </a:pPr>
            <a:r>
              <a:rPr lang="en"/>
              <a:t>Microservices architecture  has brought up new challenges in regards to observability.</a:t>
            </a:r>
            <a:endParaRPr/>
          </a:p>
          <a:p>
            <a:pPr indent="-311150" lvl="0" marL="457200">
              <a:spcBef>
                <a:spcPts val="0"/>
              </a:spcBef>
              <a:spcAft>
                <a:spcPts val="0"/>
              </a:spcAft>
              <a:buSzPts val="1300"/>
              <a:buAutoNum type="arabicParenR"/>
            </a:pPr>
            <a:r>
              <a:rPr lang="en"/>
              <a:t>Monitoring gives us observability in our system and helps us to discover, understand, and address issues to minimize their impact on the business. </a:t>
            </a:r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25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Shape 226"/>
          <p:cNvSpPr txBox="1"/>
          <p:nvPr>
            <p:ph type="title"/>
          </p:nvPr>
        </p:nvSpPr>
        <p:spPr>
          <a:xfrm>
            <a:off x="1297500" y="393750"/>
            <a:ext cx="7038900" cy="91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Approach: Distributed tracing/Logging</a:t>
            </a:r>
            <a:endParaRPr/>
          </a:p>
        </p:txBody>
      </p:sp>
      <p:sp>
        <p:nvSpPr>
          <p:cNvPr id="227" name="Shape 227"/>
          <p:cNvSpPr txBox="1"/>
          <p:nvPr>
            <p:ph idx="1" type="body"/>
          </p:nvPr>
        </p:nvSpPr>
        <p:spPr>
          <a:xfrm>
            <a:off x="1297500" y="1408200"/>
            <a:ext cx="7038900" cy="3258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One of the new debugging methodologies is distributed tracing.</a:t>
            </a:r>
            <a:r>
              <a:rPr lang="en"/>
              <a:t> </a:t>
            </a:r>
            <a:endParaRPr/>
          </a:p>
          <a:p>
            <a:pPr indent="-311150" lvl="0" marL="457200" rtl="0">
              <a:spcBef>
                <a:spcPts val="1600"/>
              </a:spcBef>
              <a:spcAft>
                <a:spcPts val="0"/>
              </a:spcAft>
              <a:buSzPts val="1300"/>
              <a:buAutoNum type="arabicParenR"/>
            </a:pPr>
            <a:r>
              <a:rPr lang="en"/>
              <a:t>It propagates transactions from distributed services and gains information from cross-process communication.</a:t>
            </a:r>
            <a:endParaRPr/>
          </a:p>
          <a:p>
            <a:pPr indent="-311150" lvl="0" marL="457200" rtl="0">
              <a:spcBef>
                <a:spcPts val="0"/>
              </a:spcBef>
              <a:spcAft>
                <a:spcPts val="0"/>
              </a:spcAft>
              <a:buSzPts val="1300"/>
              <a:buAutoNum type="arabicParenR"/>
            </a:pPr>
            <a:r>
              <a:rPr lang="en"/>
              <a:t>To be able to track operations between applications, our instrumentation needs to share contextual information (like transaction ID’s) between processes in a standardized way </a:t>
            </a:r>
            <a:endParaRPr/>
          </a:p>
          <a:p>
            <a:pPr indent="-311150" lvl="0" marL="457200" rtl="0">
              <a:spcBef>
                <a:spcPts val="0"/>
              </a:spcBef>
              <a:spcAft>
                <a:spcPts val="0"/>
              </a:spcAft>
              <a:buSzPts val="1300"/>
              <a:buAutoNum type="arabicParenR"/>
            </a:pPr>
            <a:r>
              <a:rPr lang="en"/>
              <a:t>For example, when we create an RPC request to another service, it should share certain tracing information in meta headers to enable reverse engineering the transaction later</a:t>
            </a:r>
            <a:endParaRPr/>
          </a:p>
          <a:p>
            <a:pPr indent="-311150" lvl="0" marL="457200" rtl="0">
              <a:spcBef>
                <a:spcPts val="0"/>
              </a:spcBef>
              <a:spcAft>
                <a:spcPts val="0"/>
              </a:spcAft>
              <a:buSzPts val="1300"/>
              <a:buAutoNum type="arabicParenR"/>
            </a:pPr>
            <a:r>
              <a:rPr lang="en"/>
              <a:t>By collecting spans </a:t>
            </a:r>
            <a:r>
              <a:rPr i="1" lang="en"/>
              <a:t>(events)</a:t>
            </a:r>
            <a:r>
              <a:rPr lang="en"/>
              <a:t> with error flags, we can have an error tracker with only one instrumentation and multiple Tracer backends. In this way, we don’t have to deal with the performance overhead.</a:t>
            </a:r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3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2" name="Shape 2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353125" y="429613"/>
            <a:ext cx="4215401" cy="4284275"/>
          </a:xfrm>
          <a:prstGeom prst="rect">
            <a:avLst/>
          </a:prstGeom>
          <a:noFill/>
          <a:ln>
            <a:noFill/>
          </a:ln>
        </p:spPr>
      </p:pic>
      <p:sp>
        <p:nvSpPr>
          <p:cNvPr id="233" name="Shape 233"/>
          <p:cNvSpPr txBox="1"/>
          <p:nvPr>
            <p:ph idx="1" type="body"/>
          </p:nvPr>
        </p:nvSpPr>
        <p:spPr>
          <a:xfrm>
            <a:off x="1297500" y="616475"/>
            <a:ext cx="2902500" cy="3862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Montserrat"/>
                <a:ea typeface="Montserrat"/>
                <a:cs typeface="Montserrat"/>
                <a:sym typeface="Montserrat"/>
              </a:rPr>
              <a:t>Database visualization using Chart.js and D3.js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  <a:p>
            <a:pPr indent="-311150" lvl="0" marL="457200" rtl="0">
              <a:spcBef>
                <a:spcPts val="1600"/>
              </a:spcBef>
              <a:spcAft>
                <a:spcPts val="0"/>
              </a:spcAft>
              <a:buSzPts val="1300"/>
              <a:buAutoNum type="arabicParenR"/>
            </a:pPr>
            <a:r>
              <a:rPr lang="en"/>
              <a:t>D3.js is a javascript based visualization engine that will render interactive charts and graphs based on the data</a:t>
            </a:r>
            <a:endParaRPr/>
          </a:p>
          <a:p>
            <a:pPr indent="-311150" lvl="0" marL="457200" rtl="0">
              <a:spcBef>
                <a:spcPts val="0"/>
              </a:spcBef>
              <a:spcAft>
                <a:spcPts val="0"/>
              </a:spcAft>
              <a:buSzPts val="1300"/>
              <a:buAutoNum type="arabicParenR"/>
            </a:pPr>
            <a:r>
              <a:rPr lang="en"/>
              <a:t>Dc.js is a wrapper for D3.js</a:t>
            </a:r>
            <a:endParaRPr/>
          </a:p>
          <a:p>
            <a:pPr indent="-311150" lvl="0" marL="457200" rtl="0">
              <a:spcBef>
                <a:spcPts val="0"/>
              </a:spcBef>
              <a:spcAft>
                <a:spcPts val="0"/>
              </a:spcAft>
              <a:buSzPts val="1300"/>
              <a:buAutoNum type="arabicParenR"/>
            </a:pPr>
            <a:r>
              <a:rPr lang="en"/>
              <a:t>Crossfilter.js is a data manipulation library</a:t>
            </a:r>
            <a:endParaRPr/>
          </a:p>
          <a:p>
            <a:pPr indent="-311150" lvl="0" marL="457200" rtl="0">
              <a:spcBef>
                <a:spcPts val="0"/>
              </a:spcBef>
              <a:spcAft>
                <a:spcPts val="0"/>
              </a:spcAft>
              <a:buSzPts val="1300"/>
              <a:buAutoNum type="arabicParenR"/>
            </a:pPr>
            <a:r>
              <a:rPr lang="en"/>
              <a:t>We will get the dataset and will try to create an informative analysis on the basis of data attributes</a:t>
            </a:r>
            <a:endParaRPr/>
          </a:p>
          <a:p>
            <a:pPr indent="0" lvl="0" marL="0" rtl="0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37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Shape 238"/>
          <p:cNvSpPr txBox="1"/>
          <p:nvPr>
            <p:ph type="title"/>
          </p:nvPr>
        </p:nvSpPr>
        <p:spPr>
          <a:xfrm>
            <a:off x="1297500" y="393750"/>
            <a:ext cx="7038900" cy="91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Profile creation service</a:t>
            </a:r>
            <a:endParaRPr/>
          </a:p>
        </p:txBody>
      </p:sp>
      <p:sp>
        <p:nvSpPr>
          <p:cNvPr id="239" name="Shape 239"/>
          <p:cNvSpPr txBox="1"/>
          <p:nvPr>
            <p:ph idx="1" type="body"/>
          </p:nvPr>
        </p:nvSpPr>
        <p:spPr>
          <a:xfrm>
            <a:off x="1297500" y="1567550"/>
            <a:ext cx="7038900" cy="291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11150" lvl="0" marL="457200" rtl="0">
              <a:spcBef>
                <a:spcPts val="0"/>
              </a:spcBef>
              <a:spcAft>
                <a:spcPts val="0"/>
              </a:spcAft>
              <a:buSzPts val="1300"/>
              <a:buAutoNum type="arabicParenR"/>
            </a:pPr>
            <a:r>
              <a:rPr lang="en"/>
              <a:t>First step when user signs up for the first time</a:t>
            </a:r>
            <a:endParaRPr/>
          </a:p>
          <a:p>
            <a:pPr indent="-311150" lvl="0" marL="457200" rtl="0">
              <a:spcBef>
                <a:spcPts val="0"/>
              </a:spcBef>
              <a:spcAft>
                <a:spcPts val="0"/>
              </a:spcAft>
              <a:buSzPts val="1300"/>
              <a:buAutoNum type="arabicParenR"/>
            </a:pPr>
            <a:r>
              <a:rPr lang="en"/>
              <a:t>Java Spring MVC + Mongodb</a:t>
            </a:r>
            <a:endParaRPr/>
          </a:p>
          <a:p>
            <a:pPr indent="-311150" lvl="0" marL="457200" rtl="0">
              <a:spcBef>
                <a:spcPts val="0"/>
              </a:spcBef>
              <a:spcAft>
                <a:spcPts val="0"/>
              </a:spcAft>
              <a:buSzPts val="1300"/>
              <a:buAutoNum type="arabicParenR"/>
            </a:pPr>
            <a:r>
              <a:rPr lang="en"/>
              <a:t>Creates a user and adds it to the DB</a:t>
            </a:r>
            <a:endParaRPr/>
          </a:p>
          <a:p>
            <a:pPr indent="0" lvl="0" marL="0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Message JSON attributes:</a:t>
            </a:r>
            <a:endParaRPr/>
          </a:p>
          <a:p>
            <a:pPr indent="-311150" lvl="0" marL="457200" rtl="0">
              <a:spcBef>
                <a:spcPts val="1600"/>
              </a:spcBef>
              <a:spcAft>
                <a:spcPts val="0"/>
              </a:spcAft>
              <a:buSzPts val="1300"/>
              <a:buAutoNum type="arabicParenR"/>
            </a:pPr>
            <a:r>
              <a:rPr lang="en"/>
              <a:t>User Name</a:t>
            </a:r>
            <a:endParaRPr/>
          </a:p>
          <a:p>
            <a:pPr indent="-311150" lvl="0" marL="457200" rtl="0">
              <a:spcBef>
                <a:spcPts val="0"/>
              </a:spcBef>
              <a:spcAft>
                <a:spcPts val="0"/>
              </a:spcAft>
              <a:buSzPts val="1300"/>
              <a:buAutoNum type="arabicParenR"/>
            </a:pPr>
            <a:r>
              <a:rPr lang="en"/>
              <a:t>Image url</a:t>
            </a:r>
            <a:endParaRPr/>
          </a:p>
          <a:p>
            <a:pPr indent="-311150" lvl="0" marL="457200" rtl="0">
              <a:spcBef>
                <a:spcPts val="0"/>
              </a:spcBef>
              <a:spcAft>
                <a:spcPts val="0"/>
              </a:spcAft>
              <a:buSzPts val="1300"/>
              <a:buAutoNum type="arabicParenR"/>
            </a:pPr>
            <a:r>
              <a:rPr lang="en"/>
              <a:t>Email</a:t>
            </a:r>
            <a:endParaRPr/>
          </a:p>
          <a:p>
            <a:pPr indent="-311150" lvl="0" marL="457200" rtl="0">
              <a:spcBef>
                <a:spcPts val="0"/>
              </a:spcBef>
              <a:spcAft>
                <a:spcPts val="0"/>
              </a:spcAft>
              <a:buSzPts val="1300"/>
              <a:buAutoNum type="arabicParenR"/>
            </a:pPr>
            <a:r>
              <a:rPr lang="en"/>
              <a:t>Contact</a:t>
            </a:r>
            <a:endParaRPr/>
          </a:p>
          <a:p>
            <a:pPr indent="-311150" lvl="0" marL="457200" rtl="0">
              <a:spcBef>
                <a:spcPts val="0"/>
              </a:spcBef>
              <a:spcAft>
                <a:spcPts val="0"/>
              </a:spcAft>
              <a:buSzPts val="1300"/>
              <a:buAutoNum type="arabicParenR"/>
            </a:pPr>
            <a:r>
              <a:rPr lang="en"/>
              <a:t>Links</a:t>
            </a:r>
            <a:endParaRPr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43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Shape 244"/>
          <p:cNvSpPr txBox="1"/>
          <p:nvPr>
            <p:ph type="title"/>
          </p:nvPr>
        </p:nvSpPr>
        <p:spPr>
          <a:xfrm>
            <a:off x="1297500" y="393750"/>
            <a:ext cx="7038900" cy="91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Job board service</a:t>
            </a:r>
            <a:endParaRPr/>
          </a:p>
        </p:txBody>
      </p:sp>
      <p:sp>
        <p:nvSpPr>
          <p:cNvPr id="245" name="Shape 245"/>
          <p:cNvSpPr txBox="1"/>
          <p:nvPr>
            <p:ph idx="1" type="body"/>
          </p:nvPr>
        </p:nvSpPr>
        <p:spPr>
          <a:xfrm>
            <a:off x="1297500" y="1567550"/>
            <a:ext cx="7038900" cy="291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11150" lvl="0" marL="457200" rtl="0">
              <a:spcBef>
                <a:spcPts val="0"/>
              </a:spcBef>
              <a:spcAft>
                <a:spcPts val="0"/>
              </a:spcAft>
              <a:buSzPts val="1300"/>
              <a:buAutoNum type="arabicParenR"/>
            </a:pPr>
            <a:r>
              <a:rPr lang="en"/>
              <a:t>Create a  job entry and fill all the attributes</a:t>
            </a:r>
            <a:endParaRPr/>
          </a:p>
          <a:p>
            <a:pPr indent="-311150" lvl="0" marL="457200" rtl="0">
              <a:spcBef>
                <a:spcPts val="0"/>
              </a:spcBef>
              <a:spcAft>
                <a:spcPts val="0"/>
              </a:spcAft>
              <a:buSzPts val="1300"/>
              <a:buAutoNum type="arabicParenR"/>
            </a:pPr>
            <a:r>
              <a:rPr lang="en"/>
              <a:t>Nodejs + SQL db </a:t>
            </a:r>
            <a:endParaRPr/>
          </a:p>
          <a:p>
            <a:pPr indent="-311150" lvl="0" marL="457200" rtl="0">
              <a:spcBef>
                <a:spcPts val="0"/>
              </a:spcBef>
              <a:spcAft>
                <a:spcPts val="0"/>
              </a:spcAft>
              <a:buSzPts val="1300"/>
              <a:buAutoNum type="arabicParenR"/>
            </a:pPr>
            <a:r>
              <a:rPr lang="en"/>
              <a:t>SQL makes it easy to do search with  filters </a:t>
            </a:r>
            <a:endParaRPr/>
          </a:p>
          <a:p>
            <a:pPr indent="0" lvl="0" marL="0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Message JSON attributes:</a:t>
            </a:r>
            <a:endParaRPr/>
          </a:p>
          <a:p>
            <a:pPr indent="-311150" lvl="0" marL="457200" rtl="0">
              <a:spcBef>
                <a:spcPts val="1600"/>
              </a:spcBef>
              <a:spcAft>
                <a:spcPts val="0"/>
              </a:spcAft>
              <a:buSzPts val="1300"/>
              <a:buAutoNum type="arabicParenR"/>
            </a:pPr>
            <a:r>
              <a:rPr lang="en"/>
              <a:t>Job designation</a:t>
            </a:r>
            <a:endParaRPr/>
          </a:p>
          <a:p>
            <a:pPr indent="-311150" lvl="0" marL="457200" rtl="0">
              <a:spcBef>
                <a:spcPts val="0"/>
              </a:spcBef>
              <a:spcAft>
                <a:spcPts val="0"/>
              </a:spcAft>
              <a:buSzPts val="1300"/>
              <a:buAutoNum type="arabicParenR"/>
            </a:pPr>
            <a:r>
              <a:rPr lang="en"/>
              <a:t>Company Name</a:t>
            </a:r>
            <a:endParaRPr/>
          </a:p>
          <a:p>
            <a:pPr indent="-311150" lvl="0" marL="457200" rtl="0">
              <a:spcBef>
                <a:spcPts val="0"/>
              </a:spcBef>
              <a:spcAft>
                <a:spcPts val="0"/>
              </a:spcAft>
              <a:buSzPts val="1300"/>
              <a:buAutoNum type="arabicParenR"/>
            </a:pPr>
            <a:r>
              <a:rPr lang="en"/>
              <a:t>Description</a:t>
            </a:r>
            <a:endParaRPr/>
          </a:p>
          <a:p>
            <a:pPr indent="-311150" lvl="0" marL="457200" rtl="0">
              <a:spcBef>
                <a:spcPts val="0"/>
              </a:spcBef>
              <a:spcAft>
                <a:spcPts val="0"/>
              </a:spcAft>
              <a:buSzPts val="1300"/>
              <a:buAutoNum type="arabicParenR"/>
            </a:pPr>
            <a:r>
              <a:rPr lang="en"/>
              <a:t>URL</a:t>
            </a:r>
            <a:endParaRPr/>
          </a:p>
          <a:p>
            <a:pPr indent="-311150" lvl="0" marL="457200" rtl="0">
              <a:spcBef>
                <a:spcPts val="0"/>
              </a:spcBef>
              <a:spcAft>
                <a:spcPts val="0"/>
              </a:spcAft>
              <a:buSzPts val="1300"/>
              <a:buAutoNum type="arabicParenR"/>
            </a:pPr>
            <a:r>
              <a:rPr lang="en"/>
              <a:t>Contact info</a:t>
            </a:r>
            <a:endParaRPr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49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Shape 250"/>
          <p:cNvSpPr txBox="1"/>
          <p:nvPr>
            <p:ph type="title"/>
          </p:nvPr>
        </p:nvSpPr>
        <p:spPr>
          <a:xfrm>
            <a:off x="1297500" y="393750"/>
            <a:ext cx="7038900" cy="91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Push notification service</a:t>
            </a:r>
            <a:endParaRPr/>
          </a:p>
        </p:txBody>
      </p:sp>
      <p:sp>
        <p:nvSpPr>
          <p:cNvPr id="251" name="Shape 251"/>
          <p:cNvSpPr txBox="1"/>
          <p:nvPr>
            <p:ph idx="1" type="body"/>
          </p:nvPr>
        </p:nvSpPr>
        <p:spPr>
          <a:xfrm>
            <a:off x="1297500" y="1567550"/>
            <a:ext cx="7038900" cy="291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11150" lvl="0" marL="457200" rtl="0">
              <a:spcBef>
                <a:spcPts val="0"/>
              </a:spcBef>
              <a:spcAft>
                <a:spcPts val="0"/>
              </a:spcAft>
              <a:buSzPts val="1300"/>
              <a:buAutoNum type="arabicParenR"/>
            </a:pPr>
            <a:r>
              <a:rPr lang="en"/>
              <a:t>Python Flask library and MongoDB to build backend </a:t>
            </a:r>
            <a:endParaRPr/>
          </a:p>
          <a:p>
            <a:pPr indent="-311150" lvl="0" marL="457200" rtl="0">
              <a:spcBef>
                <a:spcPts val="0"/>
              </a:spcBef>
              <a:spcAft>
                <a:spcPts val="0"/>
              </a:spcAft>
              <a:buSzPts val="1300"/>
              <a:buAutoNum type="arabicParenR"/>
            </a:pPr>
            <a:r>
              <a:rPr lang="en"/>
              <a:t>Notify observers about other user activity (if you subscribe)</a:t>
            </a:r>
            <a:endParaRPr/>
          </a:p>
          <a:p>
            <a:pPr indent="-311150" lvl="0" marL="457200" rtl="0">
              <a:spcBef>
                <a:spcPts val="0"/>
              </a:spcBef>
              <a:spcAft>
                <a:spcPts val="0"/>
              </a:spcAft>
              <a:buSzPts val="1300"/>
              <a:buAutoNum type="arabicParenR"/>
            </a:pPr>
            <a:r>
              <a:rPr lang="en"/>
              <a:t>Suggestions involve natural language processing tasks like mapping certain words based on past user activity. So we decided to use python. </a:t>
            </a:r>
            <a:endParaRPr/>
          </a:p>
          <a:p>
            <a:pPr indent="-311150" lvl="0" marL="457200" rtl="0">
              <a:spcBef>
                <a:spcPts val="0"/>
              </a:spcBef>
              <a:spcAft>
                <a:spcPts val="0"/>
              </a:spcAft>
              <a:buSzPts val="1300"/>
              <a:buAutoNum type="arabicParenR"/>
            </a:pPr>
            <a:r>
              <a:rPr lang="en"/>
              <a:t>Pythons pandas and csv library will allow us to process our data and perform mapping</a:t>
            </a:r>
            <a:endParaRPr/>
          </a:p>
          <a:p>
            <a:pPr indent="-311150" lvl="0" marL="457200" rtl="0">
              <a:spcBef>
                <a:spcPts val="0"/>
              </a:spcBef>
              <a:spcAft>
                <a:spcPts val="0"/>
              </a:spcAft>
              <a:buSzPts val="1300"/>
              <a:buAutoNum type="arabicParenR"/>
            </a:pPr>
            <a:r>
              <a:rPr lang="en"/>
              <a:t>Flask library to host the service</a:t>
            </a:r>
            <a:endParaRPr/>
          </a:p>
          <a:p>
            <a:pPr indent="0" lvl="0" marL="0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Message  JSON attributes:</a:t>
            </a:r>
            <a:endParaRPr/>
          </a:p>
          <a:p>
            <a:pPr indent="-311150" lvl="0" marL="457200" rtl="0">
              <a:spcBef>
                <a:spcPts val="1600"/>
              </a:spcBef>
              <a:spcAft>
                <a:spcPts val="0"/>
              </a:spcAft>
              <a:buSzPts val="1300"/>
              <a:buAutoNum type="arabicParenR"/>
            </a:pPr>
            <a:r>
              <a:rPr lang="en"/>
              <a:t>Observer</a:t>
            </a:r>
            <a:endParaRPr/>
          </a:p>
          <a:p>
            <a:pPr indent="-311150" lvl="0" marL="457200" rtl="0">
              <a:spcBef>
                <a:spcPts val="0"/>
              </a:spcBef>
              <a:spcAft>
                <a:spcPts val="0"/>
              </a:spcAft>
              <a:buSzPts val="1300"/>
              <a:buAutoNum type="arabicParenR"/>
            </a:pPr>
            <a:r>
              <a:rPr lang="en"/>
              <a:t>Notification</a:t>
            </a:r>
            <a:endParaRPr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55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Shape 256"/>
          <p:cNvSpPr txBox="1"/>
          <p:nvPr>
            <p:ph type="title"/>
          </p:nvPr>
        </p:nvSpPr>
        <p:spPr>
          <a:xfrm>
            <a:off x="1052550" y="402850"/>
            <a:ext cx="7038900" cy="91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Tech event organizer service</a:t>
            </a:r>
            <a:endParaRPr/>
          </a:p>
        </p:txBody>
      </p:sp>
      <p:sp>
        <p:nvSpPr>
          <p:cNvPr id="257" name="Shape 257"/>
          <p:cNvSpPr txBox="1"/>
          <p:nvPr>
            <p:ph idx="1" type="body"/>
          </p:nvPr>
        </p:nvSpPr>
        <p:spPr>
          <a:xfrm>
            <a:off x="1297500" y="1567550"/>
            <a:ext cx="7038900" cy="291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11150" lvl="0" marL="457200" rtl="0">
              <a:spcBef>
                <a:spcPts val="0"/>
              </a:spcBef>
              <a:spcAft>
                <a:spcPts val="0"/>
              </a:spcAft>
              <a:buSzPts val="1300"/>
              <a:buAutoNum type="arabicParenR"/>
            </a:pPr>
            <a:r>
              <a:rPr lang="en"/>
              <a:t>NodeJS backend with MongoDB</a:t>
            </a:r>
            <a:endParaRPr/>
          </a:p>
          <a:p>
            <a:pPr indent="-311150" lvl="0" marL="457200" rtl="0">
              <a:spcBef>
                <a:spcPts val="0"/>
              </a:spcBef>
              <a:spcAft>
                <a:spcPts val="0"/>
              </a:spcAft>
              <a:buSzPts val="1300"/>
              <a:buAutoNum type="arabicParenR"/>
            </a:pPr>
            <a:r>
              <a:rPr lang="en"/>
              <a:t>Create events and fill all the attributes such as venue, time and type</a:t>
            </a:r>
            <a:endParaRPr/>
          </a:p>
          <a:p>
            <a:pPr indent="-311150" lvl="0" marL="457200" rtl="0">
              <a:spcBef>
                <a:spcPts val="0"/>
              </a:spcBef>
              <a:spcAft>
                <a:spcPts val="0"/>
              </a:spcAft>
              <a:buSzPts val="1300"/>
              <a:buAutoNum type="arabicParenR"/>
            </a:pPr>
            <a:r>
              <a:rPr lang="en"/>
              <a:t>Invite people to the event</a:t>
            </a:r>
            <a:endParaRPr/>
          </a:p>
          <a:p>
            <a:pPr indent="-311150" lvl="0" marL="457200" rtl="0">
              <a:spcBef>
                <a:spcPts val="0"/>
              </a:spcBef>
              <a:spcAft>
                <a:spcPts val="0"/>
              </a:spcAft>
              <a:buSzPts val="1300"/>
              <a:buAutoNum type="arabicParenR"/>
            </a:pPr>
            <a:r>
              <a:rPr lang="en"/>
              <a:t>Location based recommendations using google-maps-services</a:t>
            </a:r>
            <a:endParaRPr/>
          </a:p>
          <a:p>
            <a:pPr indent="0" lvl="0" marL="0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Message  JSON attributes:</a:t>
            </a:r>
            <a:endParaRPr/>
          </a:p>
          <a:p>
            <a:pPr indent="-311150" lvl="0" marL="457200" rtl="0">
              <a:spcBef>
                <a:spcPts val="1600"/>
              </a:spcBef>
              <a:spcAft>
                <a:spcPts val="0"/>
              </a:spcAft>
              <a:buSzPts val="1300"/>
              <a:buAutoNum type="arabicParenR"/>
            </a:pPr>
            <a:r>
              <a:rPr lang="en"/>
              <a:t>Event Name</a:t>
            </a:r>
            <a:endParaRPr/>
          </a:p>
          <a:p>
            <a:pPr indent="-311150" lvl="0" marL="457200" rtl="0">
              <a:spcBef>
                <a:spcPts val="0"/>
              </a:spcBef>
              <a:spcAft>
                <a:spcPts val="0"/>
              </a:spcAft>
              <a:buSzPts val="1300"/>
              <a:buAutoNum type="arabicParenR"/>
            </a:pPr>
            <a:r>
              <a:rPr lang="en"/>
              <a:t>Location</a:t>
            </a:r>
            <a:endParaRPr/>
          </a:p>
          <a:p>
            <a:pPr indent="-311150" lvl="0" marL="457200" rtl="0">
              <a:spcBef>
                <a:spcPts val="0"/>
              </a:spcBef>
              <a:spcAft>
                <a:spcPts val="0"/>
              </a:spcAft>
              <a:buSzPts val="1300"/>
              <a:buAutoNum type="arabicParenR"/>
            </a:pPr>
            <a:r>
              <a:rPr lang="en"/>
              <a:t>Time </a:t>
            </a:r>
            <a:endParaRPr/>
          </a:p>
          <a:p>
            <a:pPr indent="-311150" lvl="0" marL="457200" rtl="0">
              <a:spcBef>
                <a:spcPts val="0"/>
              </a:spcBef>
              <a:spcAft>
                <a:spcPts val="0"/>
              </a:spcAft>
              <a:buSzPts val="1300"/>
              <a:buAutoNum type="arabicParenR"/>
            </a:pPr>
            <a:r>
              <a:rPr lang="en"/>
              <a:t>Type/Category</a:t>
            </a:r>
            <a:endParaRPr/>
          </a:p>
          <a:p>
            <a:pPr indent="0" lvl="0" marL="0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6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Shape 262"/>
          <p:cNvSpPr txBox="1"/>
          <p:nvPr>
            <p:ph type="title"/>
          </p:nvPr>
        </p:nvSpPr>
        <p:spPr>
          <a:xfrm>
            <a:off x="1297500" y="393750"/>
            <a:ext cx="7038900" cy="91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Tasks &amp; Milestones:</a:t>
            </a:r>
            <a:endParaRPr/>
          </a:p>
        </p:txBody>
      </p:sp>
      <p:sp>
        <p:nvSpPr>
          <p:cNvPr id="263" name="Shape 263"/>
          <p:cNvSpPr txBox="1"/>
          <p:nvPr>
            <p:ph idx="1" type="body"/>
          </p:nvPr>
        </p:nvSpPr>
        <p:spPr>
          <a:xfrm>
            <a:off x="1236400" y="1307850"/>
            <a:ext cx="7038900" cy="3391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Arpit:</a:t>
            </a:r>
            <a:endParaRPr/>
          </a:p>
          <a:p>
            <a:pPr indent="-311150" lvl="0" marL="457200" rtl="0">
              <a:spcBef>
                <a:spcPts val="1600"/>
              </a:spcBef>
              <a:spcAft>
                <a:spcPts val="0"/>
              </a:spcAft>
              <a:buSzPts val="1300"/>
              <a:buAutoNum type="arabicParenR"/>
            </a:pPr>
            <a:r>
              <a:rPr lang="en"/>
              <a:t>OAuth2 / Authentication Server : JAVA  (Kunal) -  04/30</a:t>
            </a:r>
            <a:endParaRPr/>
          </a:p>
          <a:p>
            <a:pPr indent="-311150" lvl="0" marL="457200" rtl="0">
              <a:spcBef>
                <a:spcPts val="0"/>
              </a:spcBef>
              <a:spcAft>
                <a:spcPts val="0"/>
              </a:spcAft>
              <a:buSzPts val="1300"/>
              <a:buAutoNum type="arabicParenR"/>
            </a:pPr>
            <a:r>
              <a:rPr lang="en"/>
              <a:t>Message service: Message other registers users : Python/NodeJS </a:t>
            </a:r>
            <a:r>
              <a:rPr lang="en"/>
              <a:t>- 04/08</a:t>
            </a:r>
            <a:endParaRPr/>
          </a:p>
          <a:p>
            <a:pPr indent="-311150" lvl="0" marL="457200" rtl="0">
              <a:spcBef>
                <a:spcPts val="0"/>
              </a:spcBef>
              <a:spcAft>
                <a:spcPts val="0"/>
              </a:spcAft>
              <a:buSzPts val="1300"/>
              <a:buAutoNum type="arabicParenR"/>
            </a:pPr>
            <a:r>
              <a:rPr lang="en"/>
              <a:t>Live feed/Main page - Events/wall post</a:t>
            </a:r>
            <a:r>
              <a:rPr lang="en"/>
              <a:t>s</a:t>
            </a:r>
            <a:r>
              <a:rPr lang="en"/>
              <a:t> (ordering based on timestamps)  </a:t>
            </a:r>
            <a:r>
              <a:rPr lang="en"/>
              <a:t> - 04/20</a:t>
            </a:r>
            <a:endParaRPr/>
          </a:p>
          <a:p>
            <a:pPr indent="-311150" lvl="0" marL="457200" rtl="0">
              <a:spcBef>
                <a:spcPts val="0"/>
              </a:spcBef>
              <a:spcAft>
                <a:spcPts val="0"/>
              </a:spcAft>
              <a:buSzPts val="1300"/>
              <a:buAutoNum type="arabicParenR"/>
            </a:pPr>
            <a:r>
              <a:rPr lang="en"/>
              <a:t>Profile creation/manage connections - submit form + db update =&gt;  SQL  - 04/15</a:t>
            </a:r>
            <a:endParaRPr/>
          </a:p>
          <a:p>
            <a:pPr indent="0" lvl="0" marL="0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Kunal:</a:t>
            </a:r>
            <a:endParaRPr/>
          </a:p>
          <a:p>
            <a:pPr indent="-311150" lvl="0" marL="457200" rtl="0">
              <a:spcBef>
                <a:spcPts val="1600"/>
              </a:spcBef>
              <a:spcAft>
                <a:spcPts val="0"/>
              </a:spcAft>
              <a:buSzPts val="1300"/>
              <a:buAutoNum type="arabicParenR"/>
            </a:pPr>
            <a:r>
              <a:rPr lang="en"/>
              <a:t>Monitoring tool - Test Harness, performance, visualization tools : C++</a:t>
            </a:r>
            <a:r>
              <a:rPr lang="en"/>
              <a:t> - 04/20</a:t>
            </a:r>
            <a:endParaRPr/>
          </a:p>
          <a:p>
            <a:pPr indent="-311150" lvl="0" marL="457200" rtl="0">
              <a:spcBef>
                <a:spcPts val="0"/>
              </a:spcBef>
              <a:spcAft>
                <a:spcPts val="0"/>
              </a:spcAft>
              <a:buSzPts val="1300"/>
              <a:buAutoNum type="arabicParenR"/>
            </a:pPr>
            <a:r>
              <a:rPr lang="en"/>
              <a:t>Notifications - capture db updates for specific users from other microservices/  user will get notifications from other users he follows :  NodeJS</a:t>
            </a:r>
            <a:r>
              <a:rPr lang="en"/>
              <a:t> - 04/4</a:t>
            </a:r>
            <a:endParaRPr/>
          </a:p>
          <a:p>
            <a:pPr indent="-311150" lvl="0" marL="457200" rtl="0">
              <a:spcBef>
                <a:spcPts val="0"/>
              </a:spcBef>
              <a:spcAft>
                <a:spcPts val="0"/>
              </a:spcAft>
              <a:buSzPts val="1300"/>
              <a:buAutoNum type="arabicParenR"/>
            </a:pPr>
            <a:r>
              <a:rPr lang="en"/>
              <a:t>Job boards/listings - create job / filtering </a:t>
            </a:r>
            <a:r>
              <a:rPr lang="en"/>
              <a:t> - 04/13</a:t>
            </a:r>
            <a:endParaRPr/>
          </a:p>
          <a:p>
            <a:pPr indent="-311150" lvl="0" marL="457200" rtl="0">
              <a:spcBef>
                <a:spcPts val="0"/>
              </a:spcBef>
              <a:spcAft>
                <a:spcPts val="0"/>
              </a:spcAft>
              <a:buSzPts val="1300"/>
              <a:buAutoNum type="arabicParenR"/>
            </a:pPr>
            <a:r>
              <a:rPr lang="en"/>
              <a:t>Tech Events organizer / Attendees / invites </a:t>
            </a:r>
            <a:r>
              <a:rPr lang="en"/>
              <a:t> - 04/17</a:t>
            </a:r>
            <a:endParaRPr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67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Shape 268"/>
          <p:cNvSpPr txBox="1"/>
          <p:nvPr>
            <p:ph type="title"/>
          </p:nvPr>
        </p:nvSpPr>
        <p:spPr>
          <a:xfrm>
            <a:off x="2006950" y="2372025"/>
            <a:ext cx="7038900" cy="91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Thank you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Focus">
  <a:themeElements>
    <a:clrScheme name="Focus">
      <a:dk1>
        <a:srgbClr val="1B212C"/>
      </a:dk1>
      <a:lt1>
        <a:srgbClr val="FFFFFF"/>
      </a:lt1>
      <a:dk2>
        <a:srgbClr val="D9D9D9"/>
      </a:dk2>
      <a:lt2>
        <a:srgbClr val="82C7A5"/>
      </a:lt2>
      <a:accent1>
        <a:srgbClr val="0145AC"/>
      </a:accent1>
      <a:accent2>
        <a:srgbClr val="EECE1A"/>
      </a:accent2>
      <a:accent3>
        <a:srgbClr val="4E5567"/>
      </a:accent3>
      <a:accent4>
        <a:srgbClr val="F4D6AD"/>
      </a:accent4>
      <a:accent5>
        <a:srgbClr val="7890CD"/>
      </a:accent5>
      <a:accent6>
        <a:srgbClr val="F15E22"/>
      </a:accent6>
      <a:hlink>
        <a:srgbClr val="7890CD"/>
      </a:hlink>
      <a:folHlink>
        <a:srgbClr val="7890C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