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1" r:id="rId9"/>
    <p:sldId id="265" r:id="rId10"/>
    <p:sldId id="266" r:id="rId11"/>
    <p:sldId id="284" r:id="rId12"/>
    <p:sldId id="267" r:id="rId13"/>
    <p:sldId id="285" r:id="rId14"/>
    <p:sldId id="268" r:id="rId15"/>
    <p:sldId id="269" r:id="rId16"/>
    <p:sldId id="270" r:id="rId17"/>
    <p:sldId id="271" r:id="rId18"/>
    <p:sldId id="287" r:id="rId19"/>
    <p:sldId id="272" r:id="rId20"/>
    <p:sldId id="274" r:id="rId21"/>
    <p:sldId id="276" r:id="rId22"/>
    <p:sldId id="262" r:id="rId23"/>
    <p:sldId id="28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Directory Synchronization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Technical Presentation</a:t>
            </a:r>
          </a:p>
          <a:p>
            <a:r>
              <a:rPr lang="en-US" dirty="0"/>
              <a:t>Lin </a:t>
            </a:r>
            <a:r>
              <a:rPr lang="en-US" dirty="0" err="1"/>
              <a:t>zHang</a:t>
            </a:r>
            <a:endParaRPr lang="en-US" dirty="0"/>
          </a:p>
          <a:p>
            <a:r>
              <a:rPr lang="en-US" dirty="0"/>
              <a:t>CSE775 – Distributed Objects, Spring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8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u="sng" dirty="0"/>
              <a:t>W</a:t>
            </a:r>
            <a:r>
              <a:rPr lang="en-US" dirty="0"/>
              <a:t>hat, h</a:t>
            </a:r>
            <a:r>
              <a:rPr lang="en-US" sz="4400" u="sng" dirty="0"/>
              <a:t>o</a:t>
            </a:r>
            <a:r>
              <a:rPr lang="en-US" dirty="0"/>
              <a:t>w, </a:t>
            </a:r>
            <a:r>
              <a:rPr lang="en-US" sz="4400" u="sng" dirty="0"/>
              <a:t>w</a:t>
            </a:r>
            <a:r>
              <a:rPr lang="en-US" dirty="0"/>
              <a:t>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does Directory Synchronization do?</a:t>
            </a:r>
          </a:p>
          <a:p>
            <a:pPr lvl="1"/>
            <a:r>
              <a:rPr lang="en-US" dirty="0"/>
              <a:t>Update files in the target directory from newer files in a source directory on another machine.</a:t>
            </a:r>
          </a:p>
          <a:p>
            <a:r>
              <a:rPr lang="en-US" dirty="0"/>
              <a:t>How will it be implemented?</a:t>
            </a:r>
          </a:p>
          <a:p>
            <a:pPr lvl="1"/>
            <a:r>
              <a:rPr lang="en-US" dirty="0"/>
              <a:t>Implemented using GO 1.8</a:t>
            </a:r>
          </a:p>
          <a:p>
            <a:pPr lvl="1"/>
            <a:r>
              <a:rPr lang="en-US" dirty="0"/>
              <a:t>Using net package </a:t>
            </a:r>
            <a:r>
              <a:rPr lang="en-US" dirty="0"/>
              <a:t>for communication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Sftp</a:t>
            </a:r>
            <a:r>
              <a:rPr lang="en-US" dirty="0"/>
              <a:t> package for file transferring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filepath</a:t>
            </a:r>
            <a:r>
              <a:rPr lang="en-US" dirty="0"/>
              <a:t> package for file managing</a:t>
            </a:r>
          </a:p>
          <a:p>
            <a:r>
              <a:rPr lang="en-US" dirty="0"/>
              <a:t>When will it be completed?</a:t>
            </a:r>
          </a:p>
          <a:p>
            <a:pPr lvl="1"/>
            <a:r>
              <a:rPr lang="en-US" dirty="0"/>
              <a:t>This semester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6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interesting?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Explore Go language</a:t>
            </a:r>
          </a:p>
          <a:p>
            <a:pPr lvl="1"/>
            <a:r>
              <a:rPr lang="en-US" dirty="0"/>
              <a:t>Communication channel</a:t>
            </a:r>
          </a:p>
          <a:p>
            <a:pPr lvl="1"/>
            <a:r>
              <a:rPr lang="en-US" dirty="0"/>
              <a:t>Concurrency model</a:t>
            </a:r>
          </a:p>
          <a:p>
            <a:pPr lvl="1"/>
            <a:r>
              <a:rPr lang="en-US" dirty="0"/>
              <a:t>Go syntax</a:t>
            </a:r>
          </a:p>
          <a:p>
            <a:pPr lvl="1"/>
            <a:r>
              <a:rPr lang="en-US" dirty="0"/>
              <a:t>Handle OOD without class</a:t>
            </a:r>
          </a:p>
          <a:p>
            <a:r>
              <a:rPr lang="en-US" dirty="0"/>
              <a:t>It would be useful for me</a:t>
            </a:r>
          </a:p>
          <a:p>
            <a:pPr lvl="1"/>
            <a:r>
              <a:rPr lang="en-US" dirty="0"/>
              <a:t>Manage projects on multi computers</a:t>
            </a:r>
          </a:p>
          <a:p>
            <a:pPr lvl="1"/>
            <a:r>
              <a:rPr lang="en-US" dirty="0"/>
              <a:t>Back up important documents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7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r>
              <a:rPr lang="en-US" dirty="0"/>
              <a:t>Created by Robert </a:t>
            </a:r>
            <a:r>
              <a:rPr lang="en-US" dirty="0" err="1"/>
              <a:t>Griesemer</a:t>
            </a:r>
            <a:r>
              <a:rPr lang="en-US" dirty="0"/>
              <a:t>, Rob Pike, and Ken Thompson in 2007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compiled, statically typed language in the tradition of Algol and C</a:t>
            </a:r>
          </a:p>
        </p:txBody>
      </p:sp>
    </p:spTree>
    <p:extLst>
      <p:ext uri="{BB962C8B-B14F-4D97-AF65-F5344CB8AC3E}">
        <p14:creationId xmlns:p14="http://schemas.microsoft.com/office/powerpoint/2010/main" val="2324530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Golang</a:t>
            </a:r>
            <a:r>
              <a:rPr lang="en-US" dirty="0"/>
              <a:t>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statically typed, scalable to large systems (as Java and C++)</a:t>
            </a:r>
          </a:p>
          <a:p>
            <a:r>
              <a:rPr lang="en-US" dirty="0"/>
              <a:t>be productive and readable, without too many mandatory keywords and repetition ("light on the page" like dynamic languages)</a:t>
            </a:r>
          </a:p>
          <a:p>
            <a:r>
              <a:rPr lang="en-US" dirty="0"/>
              <a:t>not require integrated development environments, but support them well</a:t>
            </a:r>
          </a:p>
          <a:p>
            <a:r>
              <a:rPr lang="en-US" dirty="0"/>
              <a:t>support networking and multiprocessing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Declare a variable</a:t>
            </a:r>
          </a:p>
          <a:p>
            <a:endParaRPr lang="en-US" dirty="0"/>
          </a:p>
          <a:p>
            <a:r>
              <a:rPr lang="en-US" dirty="0"/>
              <a:t>Initialize a variable</a:t>
            </a:r>
          </a:p>
          <a:p>
            <a:endParaRPr lang="en-US" dirty="0"/>
          </a:p>
          <a:p>
            <a:r>
              <a:rPr lang="en-US" dirty="0" err="1"/>
              <a:t>const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751" y="2755543"/>
            <a:ext cx="4909974" cy="66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752" y="1248242"/>
            <a:ext cx="4909973" cy="11960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751" y="3729025"/>
            <a:ext cx="4909974" cy="5864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751" y="4854520"/>
            <a:ext cx="4909974" cy="51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3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932964"/>
            <a:ext cx="9905999" cy="3541714"/>
          </a:xfrm>
        </p:spPr>
        <p:txBody>
          <a:bodyPr/>
          <a:lstStyle/>
          <a:p>
            <a:r>
              <a:rPr lang="en-US" dirty="0"/>
              <a:t>Type comes </a:t>
            </a:r>
            <a:r>
              <a:rPr lang="en-US" i="1" dirty="0"/>
              <a:t>after</a:t>
            </a:r>
            <a:r>
              <a:rPr lang="en-US" dirty="0"/>
              <a:t> the variable name</a:t>
            </a:r>
          </a:p>
          <a:p>
            <a:endParaRPr lang="en-US" dirty="0"/>
          </a:p>
          <a:p>
            <a:r>
              <a:rPr lang="en-US" dirty="0"/>
              <a:t>Can return any number of results.</a:t>
            </a:r>
          </a:p>
          <a:p>
            <a:endParaRPr lang="en-US" dirty="0"/>
          </a:p>
          <a:p>
            <a:r>
              <a:rPr lang="en-US" dirty="0"/>
              <a:t>Named return value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795" y="1294491"/>
            <a:ext cx="3691427" cy="9549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794" y="2558313"/>
            <a:ext cx="3691427" cy="17499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794" y="4725863"/>
            <a:ext cx="3691427" cy="12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568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Go program is made up of packages</a:t>
            </a:r>
          </a:p>
          <a:p>
            <a:endParaRPr lang="en-US" dirty="0"/>
          </a:p>
          <a:p>
            <a:r>
              <a:rPr lang="en-US" dirty="0"/>
              <a:t>Programs start running in package main</a:t>
            </a:r>
          </a:p>
          <a:p>
            <a:endParaRPr lang="en-US" b="1" dirty="0"/>
          </a:p>
          <a:p>
            <a:r>
              <a:rPr lang="en-US" dirty="0"/>
              <a:t>Exported/Internal identifier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555" y="761451"/>
            <a:ext cx="4537189" cy="22082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555" y="3130181"/>
            <a:ext cx="4537189" cy="338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1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For, if else, switch, defer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r>
              <a:rPr lang="en-US" dirty="0"/>
              <a:t>A defer statement defers the execution of </a:t>
            </a:r>
          </a:p>
          <a:p>
            <a:pPr marL="0" indent="0">
              <a:buNone/>
            </a:pPr>
            <a:r>
              <a:rPr lang="en-US" dirty="0"/>
              <a:t>  a function until the surrounding function returns.</a:t>
            </a:r>
          </a:p>
          <a:p>
            <a:r>
              <a:rPr lang="en-US" dirty="0"/>
              <a:t>The deferred call's arguments are evaluated immediately, but the function call is not executed until the surrounding function returns.</a:t>
            </a:r>
          </a:p>
          <a:p>
            <a:r>
              <a:rPr lang="en-US" dirty="0"/>
              <a:t>Deferred function calls are pushed onto a stack. When a function returns, its deferred calls are executed in last-in-first-out order.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5885" y="2355606"/>
            <a:ext cx="2873841" cy="82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4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Pointer</a:t>
            </a:r>
          </a:p>
          <a:p>
            <a:r>
              <a:rPr lang="en-US" dirty="0"/>
              <a:t>Struct</a:t>
            </a:r>
          </a:p>
          <a:p>
            <a:r>
              <a:rPr lang="en-US" dirty="0"/>
              <a:t>Array, slices, list, ring, heap</a:t>
            </a:r>
          </a:p>
          <a:p>
            <a:r>
              <a:rPr lang="en-US" dirty="0"/>
              <a:t>Map (hash table)</a:t>
            </a:r>
          </a:p>
          <a:p>
            <a:r>
              <a:rPr lang="en-US" dirty="0"/>
              <a:t>Function value (Go function pointer)</a:t>
            </a:r>
          </a:p>
        </p:txBody>
      </p:sp>
    </p:spTree>
    <p:extLst>
      <p:ext uri="{BB962C8B-B14F-4D97-AF65-F5344CB8AC3E}">
        <p14:creationId xmlns:p14="http://schemas.microsoft.com/office/powerpoint/2010/main" val="1887156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does not have classes</a:t>
            </a:r>
          </a:p>
          <a:p>
            <a:r>
              <a:rPr lang="en-US" dirty="0"/>
              <a:t>A method is a function with a </a:t>
            </a:r>
            <a:r>
              <a:rPr lang="en-US" i="1" dirty="0"/>
              <a:t>receiver</a:t>
            </a:r>
            <a:r>
              <a:rPr lang="en-US" dirty="0"/>
              <a:t> argument</a:t>
            </a:r>
          </a:p>
          <a:p>
            <a:r>
              <a:rPr lang="en-US" dirty="0"/>
              <a:t>Methods are defined on types</a:t>
            </a:r>
          </a:p>
          <a:p>
            <a:r>
              <a:rPr lang="en-US" dirty="0"/>
              <a:t>Pointer receiver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641" y="1968134"/>
            <a:ext cx="4743512" cy="25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47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 </a:t>
            </a:r>
            <a:r>
              <a:rPr lang="en-US" i="1" dirty="0"/>
              <a:t>interface type</a:t>
            </a:r>
            <a:r>
              <a:rPr lang="en-US" dirty="0"/>
              <a:t> is defined as a set of method signatures</a:t>
            </a:r>
          </a:p>
          <a:p>
            <a:endParaRPr lang="en-US" dirty="0"/>
          </a:p>
          <a:p>
            <a:r>
              <a:rPr lang="en-US" dirty="0"/>
              <a:t>interface type value can hold any value that implements those methods</a:t>
            </a:r>
          </a:p>
          <a:p>
            <a:endParaRPr lang="en-US" dirty="0"/>
          </a:p>
          <a:p>
            <a:r>
              <a:rPr lang="en-US" dirty="0"/>
              <a:t>Interfaces are implemented implicitly (no implements keyword)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36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interface values can be thought of as a tuple of a value and a concrete type</a:t>
            </a:r>
          </a:p>
          <a:p>
            <a:r>
              <a:rPr lang="en-US" dirty="0"/>
              <a:t>An interface value holds a value of a specific underlying concrete type.</a:t>
            </a:r>
          </a:p>
          <a:p>
            <a:r>
              <a:rPr lang="en-US" dirty="0"/>
              <a:t>Calling a method on an interface value executes the method of the same name on its underlying type</a:t>
            </a:r>
          </a:p>
        </p:txBody>
      </p:sp>
    </p:spTree>
    <p:extLst>
      <p:ext uri="{BB962C8B-B14F-4D97-AF65-F5344CB8AC3E}">
        <p14:creationId xmlns:p14="http://schemas.microsoft.com/office/powerpoint/2010/main" val="109828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 a pipe</a:t>
            </a:r>
          </a:p>
          <a:p>
            <a:endParaRPr lang="en-US" dirty="0"/>
          </a:p>
          <a:p>
            <a:r>
              <a:rPr lang="en-US" dirty="0"/>
              <a:t>Blocking queue</a:t>
            </a:r>
          </a:p>
        </p:txBody>
      </p:sp>
    </p:spTree>
    <p:extLst>
      <p:ext uri="{BB962C8B-B14F-4D97-AF65-F5344CB8AC3E}">
        <p14:creationId xmlns:p14="http://schemas.microsoft.com/office/powerpoint/2010/main" val="1184892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 </a:t>
            </a:r>
            <a:r>
              <a:rPr lang="en-US" i="1" dirty="0"/>
              <a:t>goroutine</a:t>
            </a:r>
            <a:r>
              <a:rPr lang="en-US" dirty="0"/>
              <a:t> is a lightweight thread managed by the Go runtime</a:t>
            </a:r>
          </a:p>
          <a:p>
            <a:r>
              <a:rPr lang="en-US" dirty="0"/>
              <a:t>A goroutine is not a thread</a:t>
            </a:r>
          </a:p>
          <a:p>
            <a:r>
              <a:rPr lang="en-US" dirty="0"/>
              <a:t>Goroutines run in the same address space, so access to shared memory must be synchronized</a:t>
            </a:r>
          </a:p>
        </p:txBody>
      </p:sp>
    </p:spTree>
    <p:extLst>
      <p:ext uri="{BB962C8B-B14F-4D97-AF65-F5344CB8AC3E}">
        <p14:creationId xmlns:p14="http://schemas.microsoft.com/office/powerpoint/2010/main" val="766814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Usual threading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1:N</a:t>
            </a:r>
          </a:p>
          <a:p>
            <a:r>
              <a:rPr lang="en-US" dirty="0"/>
              <a:t>1:1</a:t>
            </a:r>
          </a:p>
          <a:p>
            <a:r>
              <a:rPr lang="en-US" dirty="0"/>
              <a:t>M:N</a:t>
            </a:r>
          </a:p>
        </p:txBody>
      </p:sp>
    </p:spTree>
    <p:extLst>
      <p:ext uri="{BB962C8B-B14F-4D97-AF65-F5344CB8AC3E}">
        <p14:creationId xmlns:p14="http://schemas.microsoft.com/office/powerpoint/2010/main" val="1445017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en-US" dirty="0"/>
              <a:t>Go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M: OS thread</a:t>
            </a:r>
          </a:p>
          <a:p>
            <a:r>
              <a:rPr lang="en-US" dirty="0"/>
              <a:t>P: context for scheduling</a:t>
            </a:r>
          </a:p>
          <a:p>
            <a:r>
              <a:rPr lang="en-US" dirty="0"/>
              <a:t>G: goroutine</a:t>
            </a:r>
          </a:p>
          <a:p>
            <a:endParaRPr lang="en-US" dirty="0"/>
          </a:p>
        </p:txBody>
      </p:sp>
      <p:pic>
        <p:nvPicPr>
          <p:cNvPr id="1028" name="Picture 4" descr="http://morsmachine.dk/our-c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765" y="2599488"/>
            <a:ext cx="3724275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06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7"/>
            <a:ext cx="6006734" cy="3541714"/>
          </a:xfrm>
        </p:spPr>
        <p:txBody>
          <a:bodyPr/>
          <a:lstStyle/>
          <a:p>
            <a:r>
              <a:rPr lang="en-US" dirty="0"/>
              <a:t>Check goroutine status</a:t>
            </a:r>
          </a:p>
          <a:p>
            <a:r>
              <a:rPr lang="en-US" dirty="0"/>
              <a:t>Push G to </a:t>
            </a:r>
            <a:r>
              <a:rPr lang="en-US" dirty="0" err="1"/>
              <a:t>runqueue</a:t>
            </a:r>
            <a:endParaRPr lang="en-US" dirty="0"/>
          </a:p>
          <a:p>
            <a:r>
              <a:rPr lang="en-US" dirty="0"/>
              <a:t>Pup </a:t>
            </a:r>
            <a:r>
              <a:rPr lang="en-US" dirty="0" err="1"/>
              <a:t>runqueue</a:t>
            </a:r>
            <a:r>
              <a:rPr lang="en-US" dirty="0"/>
              <a:t> and run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morsmachine.dk/in-mo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156" y="1031901"/>
            <a:ext cx="5120640" cy="50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145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Scheduler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7"/>
            <a:ext cx="6006734" cy="3541714"/>
          </a:xfrm>
        </p:spPr>
        <p:txBody>
          <a:bodyPr/>
          <a:lstStyle/>
          <a:p>
            <a:r>
              <a:rPr lang="en-US" dirty="0"/>
              <a:t>Hand goroutine off</a:t>
            </a:r>
          </a:p>
          <a:p>
            <a:r>
              <a:rPr lang="en-US" dirty="0"/>
              <a:t>Stealing work</a:t>
            </a:r>
          </a:p>
          <a:p>
            <a:endParaRPr lang="en-US" dirty="0"/>
          </a:p>
        </p:txBody>
      </p:sp>
      <p:pic>
        <p:nvPicPr>
          <p:cNvPr id="2050" name="Picture 2" descr="http://morsmachine.dk/in-mo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156" y="1031901"/>
            <a:ext cx="5120640" cy="500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050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5673" y="666871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Hand goroutine off to other threads if the running thread needs to block</a:t>
            </a:r>
            <a:endParaRPr lang="en-US" dirty="0"/>
          </a:p>
        </p:txBody>
      </p:sp>
      <p:pic>
        <p:nvPicPr>
          <p:cNvPr id="2050" name="Picture 2" descr="http://morsmachine.dk/sysc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547" y="1295401"/>
            <a:ext cx="681037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277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9335" y="596533"/>
            <a:ext cx="9905999" cy="35417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Stealing work</a:t>
            </a:r>
          </a:p>
          <a:p>
            <a:endParaRPr lang="en-US" dirty="0"/>
          </a:p>
        </p:txBody>
      </p:sp>
      <p:pic>
        <p:nvPicPr>
          <p:cNvPr id="3074" name="Picture 2" descr="http://morsmachine.dk/ste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54" y="1119554"/>
            <a:ext cx="7548929" cy="54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41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Server (file source)</a:t>
            </a:r>
          </a:p>
          <a:p>
            <a:pPr lvl="1"/>
            <a:r>
              <a:rPr lang="en-US" dirty="0"/>
              <a:t>Sender</a:t>
            </a:r>
          </a:p>
          <a:p>
            <a:pPr lvl="2"/>
            <a:r>
              <a:rPr lang="en-US" dirty="0"/>
              <a:t>Send file list (name &amp; time)</a:t>
            </a:r>
          </a:p>
          <a:p>
            <a:pPr lvl="2"/>
            <a:r>
              <a:rPr lang="en-US" dirty="0"/>
              <a:t>Send file</a:t>
            </a:r>
            <a:endParaRPr lang="en-US" dirty="0"/>
          </a:p>
          <a:p>
            <a:pPr lvl="1"/>
            <a:r>
              <a:rPr lang="en-US" dirty="0"/>
              <a:t>Receiver</a:t>
            </a:r>
          </a:p>
          <a:p>
            <a:pPr lvl="2"/>
            <a:r>
              <a:rPr lang="en-US" dirty="0"/>
              <a:t>Receive requests</a:t>
            </a:r>
          </a:p>
          <a:p>
            <a:r>
              <a:rPr lang="en-US" dirty="0"/>
              <a:t>Client (needed to update)</a:t>
            </a:r>
          </a:p>
          <a:p>
            <a:pPr lvl="1"/>
            <a:r>
              <a:rPr lang="en-US" dirty="0"/>
              <a:t>Request file list</a:t>
            </a:r>
          </a:p>
          <a:p>
            <a:pPr lvl="2"/>
            <a:r>
              <a:rPr lang="en-US" dirty="0"/>
              <a:t>Send requested file list</a:t>
            </a:r>
          </a:p>
          <a:p>
            <a:pPr lvl="2"/>
            <a:r>
              <a:rPr lang="en-US" dirty="0"/>
              <a:t>Update file</a:t>
            </a:r>
          </a:p>
          <a:p>
            <a:pPr lvl="1"/>
            <a:r>
              <a:rPr lang="en-US" dirty="0"/>
              <a:t>Receiver</a:t>
            </a:r>
          </a:p>
          <a:p>
            <a:pPr lvl="2"/>
            <a:r>
              <a:rPr lang="en-US" dirty="0"/>
              <a:t>Guarantee valid files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720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Studying a new language</a:t>
            </a:r>
          </a:p>
          <a:p>
            <a:r>
              <a:rPr lang="en-US" dirty="0"/>
              <a:t>Policy</a:t>
            </a:r>
          </a:p>
          <a:p>
            <a:r>
              <a:rPr lang="en-US" dirty="0"/>
              <a:t>File trees</a:t>
            </a:r>
          </a:p>
        </p:txBody>
      </p:sp>
    </p:spTree>
    <p:extLst>
      <p:ext uri="{BB962C8B-B14F-4D97-AF65-F5344CB8AC3E}">
        <p14:creationId xmlns:p14="http://schemas.microsoft.com/office/powerpoint/2010/main" val="209623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1433</TotalTime>
  <Words>430</Words>
  <Application>Microsoft Office PowerPoint</Application>
  <PresentationFormat>Widescreen</PresentationFormat>
  <Paragraphs>119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Tw Cen MT</vt:lpstr>
      <vt:lpstr>Circuit</vt:lpstr>
      <vt:lpstr>Directory Synchronization</vt:lpstr>
      <vt:lpstr>What, how, when</vt:lpstr>
      <vt:lpstr>Why is this interesting?</vt:lpstr>
      <vt:lpstr>Go language</vt:lpstr>
      <vt:lpstr>Golang features</vt:lpstr>
      <vt:lpstr>variables</vt:lpstr>
      <vt:lpstr>Functions</vt:lpstr>
      <vt:lpstr>Packages</vt:lpstr>
      <vt:lpstr>For, if else, switch, defer</vt:lpstr>
      <vt:lpstr>Data structures</vt:lpstr>
      <vt:lpstr>Method</vt:lpstr>
      <vt:lpstr>interface</vt:lpstr>
      <vt:lpstr>interface</vt:lpstr>
      <vt:lpstr>channel</vt:lpstr>
      <vt:lpstr>Concurrency model</vt:lpstr>
      <vt:lpstr>Usual threading models</vt:lpstr>
      <vt:lpstr>Go Scheduler</vt:lpstr>
      <vt:lpstr>Go Scheduler</vt:lpstr>
      <vt:lpstr>Go Scheduler</vt:lpstr>
      <vt:lpstr>PowerPoint Presentation</vt:lpstr>
      <vt:lpstr>PowerPoint Presentation</vt:lpstr>
      <vt:lpstr>Plan</vt:lpstr>
      <vt:lpstr>CHALLENGING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Directory Synchronization</dc:title>
  <dc:creator>Lin Zhang</dc:creator>
  <cp:lastModifiedBy>Lin Zhang</cp:lastModifiedBy>
  <cp:revision>31</cp:revision>
  <dcterms:created xsi:type="dcterms:W3CDTF">2017-03-03T18:52:42Z</dcterms:created>
  <dcterms:modified xsi:type="dcterms:W3CDTF">2017-03-09T06:22:28Z</dcterms:modified>
</cp:coreProperties>
</file>