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8" r:id="rId2"/>
    <p:sldId id="301" r:id="rId3"/>
    <p:sldId id="279" r:id="rId4"/>
    <p:sldId id="302" r:id="rId5"/>
    <p:sldId id="283" r:id="rId6"/>
    <p:sldId id="312" r:id="rId7"/>
    <p:sldId id="313" r:id="rId8"/>
    <p:sldId id="305" r:id="rId9"/>
    <p:sldId id="315" r:id="rId10"/>
    <p:sldId id="314" r:id="rId11"/>
    <p:sldId id="310" r:id="rId12"/>
    <p:sldId id="311" r:id="rId13"/>
    <p:sldId id="308" r:id="rId14"/>
    <p:sldId id="309" r:id="rId15"/>
    <p:sldId id="28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7"/>
    <p:restoredTop sz="63324"/>
  </p:normalViewPr>
  <p:slideViewPr>
    <p:cSldViewPr snapToGrid="0" snapToObjects="1">
      <p:cViewPr>
        <p:scale>
          <a:sx n="101" d="100"/>
          <a:sy n="101" d="100"/>
        </p:scale>
        <p:origin x="536" y="-776"/>
      </p:cViewPr>
      <p:guideLst/>
    </p:cSldViewPr>
  </p:slideViewPr>
  <p:notesTextViewPr>
    <p:cViewPr>
      <p:scale>
        <a:sx n="1" d="1"/>
        <a:sy n="1" d="1"/>
      </p:scale>
      <p:origin x="0" y="-184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33E99-8513-0447-9CF2-2FF022CA0335}" type="datetimeFigureOut">
              <a:rPr lang="en-US" smtClean="0"/>
              <a:t>3/2/17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7BD43-5406-D544-9C4A-D831F34E4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98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3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49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famous</a:t>
            </a:r>
            <a:r>
              <a:rPr lang="en-US" baseline="0" dirty="0" smtClean="0"/>
              <a:t> program “hello world”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 err="1" smtClean="0"/>
              <a:t>cout</a:t>
            </a:r>
            <a:r>
              <a:rPr lang="en-US" dirty="0" smtClean="0"/>
              <a:t> works ?</a:t>
            </a:r>
            <a:r>
              <a:rPr lang="en-US" baseline="0" dirty="0" smtClean="0"/>
              <a:t> -&gt; </a:t>
            </a:r>
          </a:p>
          <a:p>
            <a:r>
              <a:rPr lang="en-US" baseline="0" dirty="0" smtClean="0"/>
              <a:t>Because of standard library &lt;</a:t>
            </a:r>
            <a:r>
              <a:rPr lang="en-US" baseline="0" dirty="0" err="1" smtClean="0"/>
              <a:t>iostream</a:t>
            </a:r>
            <a:r>
              <a:rPr lang="en-US" baseline="0" dirty="0" smtClean="0"/>
              <a:t>&gt;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Why in every platform, we can use &lt;</a:t>
            </a:r>
            <a:r>
              <a:rPr lang="en-US" baseline="0" dirty="0" err="1" smtClean="0"/>
              <a:t>iostream</a:t>
            </a:r>
            <a:r>
              <a:rPr lang="en-US" baseline="0" dirty="0" smtClean="0"/>
              <a:t>&gt; ? </a:t>
            </a:r>
          </a:p>
          <a:p>
            <a:r>
              <a:rPr lang="en-US" baseline="0" dirty="0" smtClean="0"/>
              <a:t>-&gt; cross platform library created in compiler by official. </a:t>
            </a:r>
          </a:p>
          <a:p>
            <a:r>
              <a:rPr lang="en-US" baseline="0" dirty="0" smtClean="0"/>
              <a:t>(ex. GNC in Linux, Clang in Mac OS)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I will do with?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72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 many OS</a:t>
            </a:r>
          </a:p>
          <a:p>
            <a:r>
              <a:rPr lang="en-US" dirty="0" smtClean="0"/>
              <a:t>many many</a:t>
            </a:r>
            <a:r>
              <a:rPr lang="en-US" baseline="0" dirty="0" smtClean="0"/>
              <a:t> same responsibility : </a:t>
            </a:r>
          </a:p>
          <a:p>
            <a:r>
              <a:rPr lang="en-US" baseline="0" dirty="0" smtClean="0"/>
              <a:t>directly control HW, schedule your process and task, </a:t>
            </a:r>
          </a:p>
          <a:p>
            <a:r>
              <a:rPr lang="en-US" baseline="0" dirty="0" smtClean="0"/>
              <a:t>thread, manage memory, manage files </a:t>
            </a:r>
            <a:r>
              <a:rPr lang="mr-IN" baseline="0" dirty="0" smtClean="0"/>
              <a:t>…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I will br</a:t>
            </a:r>
            <a:r>
              <a:rPr lang="en-US" altLang="zh-CN" dirty="0" smtClean="0"/>
              <a:t>iefly introduce three main of them:</a:t>
            </a:r>
          </a:p>
          <a:p>
            <a:r>
              <a:rPr lang="en-US" altLang="zh-CN" baseline="0" dirty="0" smtClean="0"/>
              <a:t>Windows, Linux and Mac OS</a:t>
            </a:r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Many many aspects among </a:t>
            </a:r>
            <a:r>
              <a:rPr lang="en-US" altLang="zh-CN" baseline="0" dirty="0" err="1" smtClean="0"/>
              <a:t>Oses</a:t>
            </a:r>
            <a:r>
              <a:rPr lang="en-US" altLang="zh-CN" baseline="0" dirty="0" smtClean="0"/>
              <a:t>, correct me if I am wrong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95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Born in 1985, not most use, over 90% personal</a:t>
            </a:r>
            <a:r>
              <a:rPr lang="en-US" baseline="0" dirty="0" smtClean="0"/>
              <a:t> computer installed Windows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Windows 9x kernel</a:t>
            </a:r>
            <a:r>
              <a:rPr lang="en-US" baseline="0" dirty="0" smtClean="0"/>
              <a:t> before Windows 2000, </a:t>
            </a:r>
          </a:p>
          <a:p>
            <a:r>
              <a:rPr lang="en-US" baseline="0" dirty="0" smtClean="0"/>
              <a:t>Since 2000, MS use Windows NT as its kernel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Working on some specific platforms,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Since it is</a:t>
            </a:r>
            <a:r>
              <a:rPr lang="en-US" baseline="0" dirty="0" smtClean="0"/>
              <a:t> not open source, you cannot modify it by yourself.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But if you really want Windows works for some specific architecture,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You can pay for MS and let them do it for you.</a:t>
            </a: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Windows Architecture -&gt; introduce some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Another specific thing I want to mention is:</a:t>
            </a:r>
          </a:p>
          <a:p>
            <a:r>
              <a:rPr lang="en-US" baseline="0" dirty="0" smtClean="0"/>
              <a:t>Graphic process are in the kernel space. </a:t>
            </a:r>
          </a:p>
          <a:p>
            <a:r>
              <a:rPr lang="en-US" baseline="0" dirty="0" smtClean="0"/>
              <a:t>One factor that why it is more suitable for gaming.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3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Linux in fact means kernel,</a:t>
            </a:r>
            <a:r>
              <a:rPr lang="en-US" baseline="0" dirty="0" smtClean="0"/>
              <a:t> but I am using Linux refer OS build over Linux kernel, like Ubuntu. </a:t>
            </a:r>
          </a:p>
          <a:p>
            <a:r>
              <a:rPr lang="en-US" baseline="0" dirty="0" smtClean="0"/>
              <a:t>It is Unix like OS, most popular in server. </a:t>
            </a:r>
          </a:p>
          <a:p>
            <a:r>
              <a:rPr lang="en-US" baseline="0" dirty="0" smtClean="0"/>
              <a:t>Nowadays, diverse devices like tablets, smartphones use Linux kernel. Android.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Issued by GNU, free license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1991 </a:t>
            </a:r>
            <a:r>
              <a:rPr lang="en-US" dirty="0" smtClean="0"/>
              <a:t>hobby</a:t>
            </a:r>
            <a:r>
              <a:rPr lang="en-US" baseline="0" dirty="0" smtClean="0"/>
              <a:t> by Linus Torvalds.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Now, developed by whole community.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He still over watch the last process --- merge.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Decide put the code in or not in the release version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Since open source, w</a:t>
            </a:r>
            <a:r>
              <a:rPr lang="en-US" dirty="0" smtClean="0"/>
              <a:t>orking on almost every platforms (x86, ARM </a:t>
            </a:r>
            <a:r>
              <a:rPr lang="mr-IN" dirty="0" smtClean="0"/>
              <a:t>…</a:t>
            </a:r>
            <a:r>
              <a:rPr lang="en-US" dirty="0" smtClean="0"/>
              <a:t> )</a:t>
            </a:r>
          </a:p>
          <a:p>
            <a:r>
              <a:rPr lang="en-US" b="0" baseline="0" dirty="0" smtClean="0"/>
              <a:t>Open source </a:t>
            </a:r>
            <a:r>
              <a:rPr lang="en-US" baseline="0" dirty="0" smtClean="0"/>
              <a:t>means high customized, </a:t>
            </a:r>
          </a:p>
          <a:p>
            <a:r>
              <a:rPr lang="en-US" baseline="0" dirty="0" smtClean="0"/>
              <a:t>you can cut any code away when you don</a:t>
            </a:r>
            <a:r>
              <a:rPr lang="mr-IN" baseline="0" dirty="0" smtClean="0"/>
              <a:t>’</a:t>
            </a:r>
            <a:r>
              <a:rPr lang="en-US" baseline="0" dirty="0" smtClean="0"/>
              <a:t>t need it to improve efficiency. </a:t>
            </a:r>
          </a:p>
          <a:p>
            <a:r>
              <a:rPr lang="en-US" baseline="0" dirty="0" err="1" smtClean="0"/>
              <a:t>E.x</a:t>
            </a:r>
            <a:r>
              <a:rPr lang="en-US" baseline="0" dirty="0" smtClean="0"/>
              <a:t>. for server, you don</a:t>
            </a:r>
            <a:r>
              <a:rPr lang="mr-IN" baseline="0" dirty="0" smtClean="0"/>
              <a:t>’</a:t>
            </a:r>
            <a:r>
              <a:rPr lang="en-US" baseline="0" dirty="0" smtClean="0"/>
              <a:t>t need graphic user interface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Similar as structure in Windows. 3 layer. </a:t>
            </a:r>
            <a:endParaRPr lang="en-US" dirty="0" smtClean="0"/>
          </a:p>
          <a:p>
            <a:r>
              <a:rPr lang="en-US" dirty="0" smtClean="0"/>
              <a:t>Four</a:t>
            </a:r>
            <a:r>
              <a:rPr lang="en-US" baseline="0" dirty="0" smtClean="0"/>
              <a:t> main parts in Linux kernel middle layer: </a:t>
            </a:r>
          </a:p>
          <a:p>
            <a:r>
              <a:rPr lang="en-US" baseline="0" dirty="0" smtClean="0"/>
              <a:t>    1. character devices, terminal. </a:t>
            </a:r>
          </a:p>
          <a:p>
            <a:r>
              <a:rPr lang="en-US" baseline="0" dirty="0" smtClean="0"/>
              <a:t>    2. network devices, sockets and protocols. </a:t>
            </a:r>
          </a:p>
          <a:p>
            <a:r>
              <a:rPr lang="en-US" baseline="0" dirty="0" smtClean="0"/>
              <a:t>    3. Manage storage system. Not file system. </a:t>
            </a:r>
          </a:p>
          <a:p>
            <a:r>
              <a:rPr lang="en-US" baseline="0" dirty="0" smtClean="0"/>
              <a:t>        -&gt; disk device drivers, page and buffer caches, file systems, virtual memory.</a:t>
            </a:r>
          </a:p>
          <a:p>
            <a:r>
              <a:rPr lang="en-US" baseline="0" dirty="0" smtClean="0"/>
              <a:t>    4. Scheduling. dispatching, process scheduling.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8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Was</a:t>
            </a:r>
            <a:r>
              <a:rPr lang="en-US" sz="1400" baseline="0" dirty="0" smtClean="0"/>
              <a:t> </a:t>
            </a:r>
            <a:r>
              <a:rPr lang="en-US" sz="1400" dirty="0" smtClean="0"/>
              <a:t>Born in 1984, using</a:t>
            </a:r>
            <a:r>
              <a:rPr lang="en-US" sz="1400" baseline="0" dirty="0" smtClean="0"/>
              <a:t> </a:t>
            </a:r>
            <a:r>
              <a:rPr lang="en-US" sz="1400" dirty="0" smtClean="0"/>
              <a:t>XNU</a:t>
            </a:r>
            <a:r>
              <a:rPr lang="en-US" sz="1400" baseline="0" dirty="0" smtClean="0"/>
              <a:t> li</a:t>
            </a:r>
            <a:r>
              <a:rPr lang="en-US" altLang="zh-CN" sz="1400" baseline="0" dirty="0" smtClean="0"/>
              <a:t>cense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Working on PowerPC and x86</a:t>
            </a:r>
            <a:r>
              <a:rPr lang="en-US" sz="1400" baseline="0" dirty="0" smtClean="0"/>
              <a:t> architecture,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 smtClean="0"/>
              <a:t>OS 10.4.4 first x86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 smtClean="0"/>
              <a:t>since 10.6, it is not support </a:t>
            </a:r>
            <a:r>
              <a:rPr lang="en-US" sz="1400" baseline="0" dirty="0" err="1" smtClean="0"/>
              <a:t>powerPC</a:t>
            </a:r>
            <a:r>
              <a:rPr lang="en-US" sz="1400" baseline="0" dirty="0" smtClean="0"/>
              <a:t> anymore.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 smtClean="0"/>
              <a:t>OS 10.5 become Unix based OS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Diagram</a:t>
            </a:r>
            <a:r>
              <a:rPr lang="en-US" sz="1400" baseline="0" dirty="0" smtClean="0"/>
              <a:t> shown here is kernel structure, called </a:t>
            </a:r>
            <a:r>
              <a:rPr lang="en-US" sz="1400" dirty="0" smtClean="0"/>
              <a:t>“Dar</a:t>
            </a:r>
            <a:r>
              <a:rPr lang="en-US" altLang="zh-CN" sz="1400" dirty="0" smtClean="0"/>
              <a:t>win”, from </a:t>
            </a:r>
            <a:r>
              <a:rPr lang="en-US" altLang="zh-CN" sz="1400" dirty="0" err="1" smtClean="0"/>
              <a:t>NeXTUP</a:t>
            </a:r>
            <a:r>
              <a:rPr lang="en-US" altLang="zh-CN" sz="1400" dirty="0" smtClean="0"/>
              <a:t> OS</a:t>
            </a:r>
            <a:endParaRPr lang="en-US" altLang="zh-CN" sz="1400" baseline="0" dirty="0" smtClean="0"/>
          </a:p>
          <a:p>
            <a:r>
              <a:rPr lang="en-US" altLang="zh-CN" sz="1400" baseline="0" dirty="0" smtClean="0"/>
              <a:t>Mach 3.0 from CMU, BSD, </a:t>
            </a:r>
            <a:r>
              <a:rPr lang="en-US" altLang="zh-CN" sz="1400" baseline="0" dirty="0" err="1" smtClean="0"/>
              <a:t>IOKit</a:t>
            </a:r>
            <a:endParaRPr lang="en-US" altLang="zh-CN" sz="1400" baseline="0" dirty="0" smtClean="0"/>
          </a:p>
          <a:p>
            <a:endParaRPr lang="en-US" altLang="zh-CN" sz="1400" baseline="0" dirty="0" smtClean="0"/>
          </a:p>
          <a:p>
            <a:endParaRPr lang="en-US" altLang="zh-CN" sz="1400" baseline="0" dirty="0" smtClean="0"/>
          </a:p>
          <a:p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Free or not free ???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Open source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endParaRPr lang="en-US" sz="1400" baseline="0" dirty="0" smtClean="0"/>
          </a:p>
          <a:p>
            <a:endParaRPr lang="en-US" sz="1400" baseline="0" dirty="0" smtClean="0"/>
          </a:p>
          <a:p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Fewer viruses,</a:t>
            </a:r>
            <a:r>
              <a:rPr lang="en-US" sz="1400" baseline="0" dirty="0" smtClean="0"/>
              <a:t> in mu opinion, because of fewer user, hacker don</a:t>
            </a:r>
            <a:r>
              <a:rPr lang="mr-IN" sz="1400" baseline="0" dirty="0" smtClean="0"/>
              <a:t>’</a:t>
            </a:r>
            <a:r>
              <a:rPr lang="en-US" sz="1400" baseline="0" dirty="0" smtClean="0"/>
              <a:t>t want to waste time in these fewer users.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r>
              <a:rPr lang="en-US" sz="1400" dirty="0" smtClean="0"/>
              <a:t>Another things</a:t>
            </a:r>
            <a:r>
              <a:rPr lang="en-US" sz="1400" baseline="0" dirty="0" smtClean="0"/>
              <a:t>, </a:t>
            </a:r>
            <a:r>
              <a:rPr lang="en-US" sz="1400" dirty="0" smtClean="0"/>
              <a:t>Graphical</a:t>
            </a:r>
            <a:r>
              <a:rPr lang="en-US" sz="1400" baseline="0" dirty="0" smtClean="0"/>
              <a:t> OS at the beginning, so early date, it is more human friendly.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64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 main requirements: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p</a:t>
            </a:r>
            <a:r>
              <a:rPr lang="en-US" dirty="0" smtClean="0"/>
              <a:t>rotection, </a:t>
            </a:r>
          </a:p>
          <a:p>
            <a:r>
              <a:rPr lang="en-US" dirty="0" smtClean="0"/>
              <a:t>sharing, </a:t>
            </a:r>
          </a:p>
          <a:p>
            <a:r>
              <a:rPr lang="en-US" dirty="0" smtClean="0"/>
              <a:t>Relocation: paging </a:t>
            </a:r>
          </a:p>
          <a:p>
            <a:r>
              <a:rPr lang="en-US" dirty="0" smtClean="0"/>
              <a:t>Organization</a:t>
            </a:r>
            <a:r>
              <a:rPr lang="en-US" baseline="0" dirty="0" smtClean="0"/>
              <a:t>: when and what to store in RAM &amp; when and what to back up it to paging files.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baseline="0" dirty="0" smtClean="0"/>
              <a:t>Virtual memory</a:t>
            </a:r>
          </a:p>
          <a:p>
            <a:r>
              <a:rPr lang="en-US" baseline="0" dirty="0" smtClean="0"/>
              <a:t>For each platform, 4 GB for each process. 2G for kernel space in Win, 1G for kernel space in Linux.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baseline="0" dirty="0" smtClean="0"/>
              <a:t>Share Memory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Share memory is not allowed at early Mac OS,</a:t>
            </a:r>
            <a:r>
              <a:rPr lang="en-US" baseline="0" dirty="0" smtClean="0"/>
              <a:t> but later with extension </a:t>
            </a:r>
            <a:r>
              <a:rPr lang="en-US" baseline="0" dirty="0" err="1" smtClean="0"/>
              <a:t>framworks</a:t>
            </a:r>
            <a:r>
              <a:rPr lang="en-US" baseline="0" dirty="0" smtClean="0"/>
              <a:t>, we can do it now.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Share memory -&gt; segments.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“</a:t>
            </a:r>
            <a:r>
              <a:rPr lang="en-US" baseline="0" dirty="0" err="1" smtClean="0"/>
              <a:t>ipcs</a:t>
            </a:r>
            <a:r>
              <a:rPr lang="en-US" baseline="0" dirty="0" smtClean="0"/>
              <a:t> -m”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r>
              <a:rPr lang="en-US" b="1" baseline="0" dirty="0" smtClean="0"/>
              <a:t>Four kind of Memory in Mac OS</a:t>
            </a:r>
          </a:p>
          <a:p>
            <a:r>
              <a:rPr lang="en-US" baseline="0" dirty="0" smtClean="0"/>
              <a:t>Free</a:t>
            </a:r>
          </a:p>
          <a:p>
            <a:r>
              <a:rPr lang="en-US" baseline="0" dirty="0" smtClean="0"/>
              <a:t>Wired -&gt; kernel memory</a:t>
            </a:r>
          </a:p>
          <a:p>
            <a:r>
              <a:rPr lang="en-US" baseline="0" dirty="0" smtClean="0"/>
              <a:t>Active -&gt; currently be used memory</a:t>
            </a:r>
          </a:p>
          <a:p>
            <a:r>
              <a:rPr lang="en-US" baseline="0" dirty="0" smtClean="0"/>
              <a:t>Inactive -&gt; recently accessed, named cached. -&gt; that is why RAM is critical in Mac OS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Organization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Mac OS’s virtual memory address is always</a:t>
            </a:r>
            <a:r>
              <a:rPr lang="en-US" baseline="0" dirty="0" smtClean="0"/>
              <a:t> 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Linux and Windows, the virtual address is created based on the size needed by the user.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143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</a:t>
            </a:r>
          </a:p>
          <a:p>
            <a:r>
              <a:rPr lang="en-US" dirty="0" smtClean="0"/>
              <a:t>Process started when a task request.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Task is the unit of resource ownership. </a:t>
            </a:r>
          </a:p>
          <a:p>
            <a:r>
              <a:rPr lang="en-US" baseline="0" dirty="0" smtClean="0"/>
              <a:t>To be simple, code can create a process in Windows, by </a:t>
            </a:r>
            <a:r>
              <a:rPr lang="en-US" baseline="0" dirty="0" err="1" smtClean="0"/>
              <a:t>syscall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Process assign a security access token. </a:t>
            </a:r>
          </a:p>
          <a:p>
            <a:r>
              <a:rPr lang="en-US" baseline="0" dirty="0" smtClean="0"/>
              <a:t>This token contains information about this process. </a:t>
            </a:r>
          </a:p>
          <a:p>
            <a:r>
              <a:rPr lang="en-US" baseline="0" dirty="0" smtClean="0"/>
              <a:t>For token, process object are attributes, actions or the services.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L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Hierarchy mech</a:t>
            </a:r>
            <a:r>
              <a:rPr lang="en-US" altLang="zh-CN" dirty="0" smtClean="0"/>
              <a:t>a</a:t>
            </a:r>
            <a:r>
              <a:rPr lang="en-US" dirty="0" smtClean="0"/>
              <a:t>nism to create process,</a:t>
            </a:r>
            <a:r>
              <a:rPr lang="en-US" baseline="0" dirty="0" smtClean="0"/>
              <a:t> a</a:t>
            </a:r>
            <a:r>
              <a:rPr lang="en-US" dirty="0" smtClean="0"/>
              <a:t>ll process come from parent process.</a:t>
            </a:r>
            <a:r>
              <a:rPr lang="en-US" baseline="0" dirty="0" smtClean="0"/>
              <a:t>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first process is </a:t>
            </a:r>
            <a:r>
              <a:rPr lang="en-US" baseline="0" dirty="0" err="1" smtClean="0"/>
              <a:t>init</a:t>
            </a:r>
            <a:r>
              <a:rPr lang="en-US" baseline="0" dirty="0" smtClean="0"/>
              <a:t>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Tasks are handled in a data structure,</a:t>
            </a:r>
            <a:r>
              <a:rPr lang="en-US" baseline="0" dirty="0" smtClean="0"/>
              <a:t> similarly, contains information about each process, states, running, waiting </a:t>
            </a:r>
            <a:r>
              <a:rPr lang="mr-IN" baseline="0" dirty="0" smtClean="0"/>
              <a:t>…</a:t>
            </a:r>
            <a:r>
              <a:rPr lang="en-US" baseline="0" dirty="0" smtClean="0"/>
              <a:t>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Another specification is that Linux takes user level threads for the task,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can mapping them to kernel level with the same group id, that allows shared memory in Linux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Grand Central Dispatch to control process,</a:t>
            </a:r>
            <a:r>
              <a:rPr lang="en-US" baseline="0" dirty="0" smtClean="0"/>
              <a:t> which contains a pool of available threads.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Program create blocks,</a:t>
            </a:r>
            <a:r>
              <a:rPr lang="en-US" baseline="0" dirty="0" smtClean="0"/>
              <a:t> which contains code and data.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Mac</a:t>
            </a:r>
            <a:r>
              <a:rPr lang="en-US" baseline="0" dirty="0" smtClean="0"/>
              <a:t> OS use a data structure called run-queue to store the blocks, using first in first out processing</a:t>
            </a:r>
            <a:endParaRPr lang="en-US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63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35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1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3/2/17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8502" y="2663219"/>
            <a:ext cx="9144000" cy="164149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Cross-platform Libraries</a:t>
            </a:r>
            <a:br>
              <a:rPr lang="en-US" sz="6600" dirty="0" smtClean="0"/>
            </a:br>
            <a:r>
              <a:rPr lang="en-US" sz="4000" dirty="0" smtClean="0"/>
              <a:t>Technology Presentation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8501" y="1893566"/>
            <a:ext cx="9144000" cy="754025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Distributed Objects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6450" y="5060890"/>
            <a:ext cx="1927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Cunyang Shui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741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400" y="1800225"/>
            <a:ext cx="10399338" cy="4351338"/>
          </a:xfrm>
        </p:spPr>
        <p:txBody>
          <a:bodyPr/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Why do we need cross-platform library?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Difference in Windows, Linux and Mac OS 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Inter-process communication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My project plan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1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9517" y="759427"/>
            <a:ext cx="9220200" cy="1325563"/>
          </a:xfrm>
        </p:spPr>
        <p:txBody>
          <a:bodyPr/>
          <a:lstStyle/>
          <a:p>
            <a:r>
              <a:rPr lang="en-US" b="1" dirty="0" smtClean="0"/>
              <a:t>Hello World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901" y="2084990"/>
            <a:ext cx="5270500" cy="1435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3401" y="3836687"/>
            <a:ext cx="3828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Cross-platform standard library</a:t>
            </a:r>
          </a:p>
          <a:p>
            <a:r>
              <a:rPr lang="en-US" sz="2000" dirty="0" err="1" smtClean="0"/>
              <a:t>e.x</a:t>
            </a:r>
            <a:r>
              <a:rPr lang="en-US" sz="2000" dirty="0" smtClean="0"/>
              <a:t>. GNU in Linux, Clang in Mac OS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336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3186" y="2388530"/>
            <a:ext cx="9220200" cy="1325563"/>
          </a:xfrm>
        </p:spPr>
        <p:txBody>
          <a:bodyPr>
            <a:normAutofit fontScale="90000"/>
          </a:bodyPr>
          <a:lstStyle/>
          <a:p>
            <a:r>
              <a:rPr lang="en-US" altLang="zh-CN" b="1" dirty="0" smtClean="0"/>
              <a:t>Difference in Operating Systems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3012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dirty="0" smtClean="0"/>
              <a:t>Windows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39552"/>
            <a:ext cx="5039569" cy="419307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00619" y="573263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msdn.microsoft.com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-us/windows/hardware/drivers/</a:t>
            </a:r>
            <a:r>
              <a:rPr lang="en-US" dirty="0" err="1"/>
              <a:t>gettingstarted</a:t>
            </a:r>
            <a:r>
              <a:rPr lang="en-US" dirty="0"/>
              <a:t>/user-mode-and-kernel-mode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772562"/>
            <a:ext cx="5245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Born in 1985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Windows NT kernel after Windows 2000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Working on some specific platforms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Not free &amp; not open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23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dirty="0" smtClean="0"/>
              <a:t>Linux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585" y="1690688"/>
            <a:ext cx="4699000" cy="317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2585" y="5132228"/>
            <a:ext cx="5896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www.ibm.com</a:t>
            </a:r>
            <a:r>
              <a:rPr lang="en-US" dirty="0"/>
              <a:t>/</a:t>
            </a:r>
            <a:r>
              <a:rPr lang="en-US" dirty="0" err="1"/>
              <a:t>developerworks</a:t>
            </a:r>
            <a:r>
              <a:rPr lang="en-US" dirty="0"/>
              <a:t>/library/l-</a:t>
            </a:r>
            <a:r>
              <a:rPr lang="en-US" dirty="0" err="1"/>
              <a:t>linux</a:t>
            </a:r>
            <a:r>
              <a:rPr lang="en-US" dirty="0"/>
              <a:t>-kernel/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772562"/>
            <a:ext cx="5245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“Linux” means Kernel, but more refers OS build on Linux kernel today.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Born in 1991, hobby by Linus Torvalds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W</a:t>
            </a:r>
            <a:r>
              <a:rPr lang="en-US" dirty="0" smtClean="0"/>
              <a:t>orking on almost every platforms (x86, ARM </a:t>
            </a:r>
            <a:r>
              <a:rPr lang="mr-IN" dirty="0" smtClean="0"/>
              <a:t>…</a:t>
            </a:r>
            <a:r>
              <a:rPr lang="en-US" dirty="0" smtClean="0"/>
              <a:t> 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Free to use &amp; open source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2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dirty="0" smtClean="0"/>
              <a:t>Mac OS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635875" y="5278407"/>
            <a:ext cx="4323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Reference: OS X and iOS kernel programming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767" y="1690688"/>
            <a:ext cx="6872620" cy="34318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1772562"/>
            <a:ext cx="43791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Born in 1984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Working on PowerPC and x86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“Dar</a:t>
            </a:r>
            <a:r>
              <a:rPr lang="en-US" altLang="zh-CN" dirty="0"/>
              <a:t>win”</a:t>
            </a:r>
            <a:r>
              <a:rPr lang="zh-CN" altLang="en-US" dirty="0"/>
              <a:t> </a:t>
            </a:r>
            <a:r>
              <a:rPr lang="en-US" altLang="zh-CN" dirty="0"/>
              <a:t>Kernel, from </a:t>
            </a:r>
            <a:r>
              <a:rPr lang="en-US" altLang="zh-CN" dirty="0" err="1"/>
              <a:t>NeXTUP</a:t>
            </a:r>
            <a:r>
              <a:rPr lang="en-US" altLang="zh-CN" dirty="0"/>
              <a:t> </a:t>
            </a:r>
            <a:r>
              <a:rPr lang="en-US" altLang="zh-CN" dirty="0" smtClean="0"/>
              <a:t>OS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Free or not free ??? 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Open source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Fewer viruses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21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35200" y="1690688"/>
            <a:ext cx="62357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Requirements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/>
              <a:t>Protection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/>
              <a:t>Sharing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/>
              <a:t>Relocation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/>
              <a:t>Organization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22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Process Management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74900" y="1690688"/>
            <a:ext cx="9321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Windows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 task request a process.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Process assign a security token.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Linux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Hierarchy mech</a:t>
            </a:r>
            <a:r>
              <a:rPr lang="en-US" altLang="zh-CN" dirty="0" smtClean="0"/>
              <a:t>a</a:t>
            </a:r>
            <a:r>
              <a:rPr lang="en-US" dirty="0" smtClean="0"/>
              <a:t>nism to create process.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First process is </a:t>
            </a:r>
            <a:r>
              <a:rPr lang="en-US" dirty="0" err="1" smtClean="0"/>
              <a:t>init</a:t>
            </a:r>
            <a:r>
              <a:rPr lang="en-US" dirty="0" smtClean="0"/>
              <a:t> process.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Tasks are handled in a data structure.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Mac OS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Use Grand Central Dispatch to control process.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Program create blocks.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Run-queue to schedule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3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ile Management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9420660"/>
              </p:ext>
            </p:extLst>
          </p:nvPr>
        </p:nvGraphicFramePr>
        <p:xfrm>
          <a:off x="1120775" y="1825625"/>
          <a:ext cx="10233026" cy="2404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062"/>
                <a:gridCol w="2811106"/>
                <a:gridCol w="2848429"/>
                <a:gridCol w="2848429"/>
              </a:tblGrid>
              <a:tr h="460375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Windows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Linux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Mac OS</a:t>
                      </a:r>
                      <a:endParaRPr lang="en-US" dirty="0"/>
                    </a:p>
                  </a:txBody>
                  <a:tcPr anchor="ctr"/>
                </a:tc>
              </a:tr>
              <a:tr h="460375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Manager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Windows</a:t>
                      </a:r>
                      <a:r>
                        <a:rPr lang="en-US" baseline="0" dirty="0" smtClean="0"/>
                        <a:t> Explorer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Folder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Finder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 smtClean="0"/>
                        <a:t>F</a:t>
                      </a:r>
                      <a:r>
                        <a:rPr lang="en-US" dirty="0" smtClean="0"/>
                        <a:t>ormat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FAT or NTFS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HFS+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 smtClean="0"/>
                        <a:t>Structure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Partition based and \</a:t>
                      </a:r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 file</a:t>
                      </a:r>
                      <a:r>
                        <a:rPr lang="en-US" baseline="0" dirty="0" smtClean="0"/>
                        <a:t>s under /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Case sensitivity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Exclusive access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09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Inter-process Communication (IPC)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944" y="1783584"/>
            <a:ext cx="6405407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sz="3600" dirty="0" smtClean="0"/>
              <a:t>File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Sockets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Shared memory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Pipe</a:t>
            </a:r>
          </a:p>
        </p:txBody>
      </p:sp>
    </p:spTree>
    <p:extLst>
      <p:ext uri="{BB962C8B-B14F-4D97-AF65-F5344CB8AC3E}">
        <p14:creationId xmlns:p14="http://schemas.microsoft.com/office/powerpoint/2010/main" val="1291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</a:t>
            </a:r>
            <a:r>
              <a:rPr lang="en-US" dirty="0" smtClean="0"/>
              <a:t>roject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241" y="1678700"/>
            <a:ext cx="6405407" cy="30091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File system library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/>
              <a:t>T</a:t>
            </a:r>
            <a:r>
              <a:rPr lang="en-US" sz="3600" dirty="0" smtClean="0"/>
              <a:t>hread pool library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Sockets library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Shared memory </a:t>
            </a:r>
            <a:r>
              <a:rPr lang="en-US" sz="3600" dirty="0"/>
              <a:t>library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4786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3186" y="2388530"/>
            <a:ext cx="92202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b="1" dirty="0" smtClean="0"/>
              <a:t>Questions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083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3186" y="2388530"/>
            <a:ext cx="92202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Thank you 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675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331" y="1804604"/>
            <a:ext cx="10399338" cy="4351338"/>
          </a:xfrm>
        </p:spPr>
        <p:txBody>
          <a:bodyPr/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Why do we need cross-platform library?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Difference in Windows, Linux and Mac OS(kernel and file system)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Inter-process Communication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My project plan (file system, thread pool, sockets, shared memory, pipe)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3203</TotalTime>
  <Words>1200</Words>
  <Application>Microsoft Macintosh PowerPoint</Application>
  <PresentationFormat>Widescreen</PresentationFormat>
  <Paragraphs>259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Calibri</vt:lpstr>
      <vt:lpstr>Corbel</vt:lpstr>
      <vt:lpstr>DengXian</vt:lpstr>
      <vt:lpstr>Mangal</vt:lpstr>
      <vt:lpstr>Wingdings</vt:lpstr>
      <vt:lpstr>华文楷体</vt:lpstr>
      <vt:lpstr>Arial</vt:lpstr>
      <vt:lpstr>Depth</vt:lpstr>
      <vt:lpstr>Cross-platform Libraries Technology Presentation</vt:lpstr>
      <vt:lpstr>Topics</vt:lpstr>
      <vt:lpstr>Hello World</vt:lpstr>
      <vt:lpstr>Difference in Operating Systems</vt:lpstr>
      <vt:lpstr>Windows</vt:lpstr>
      <vt:lpstr>Linux</vt:lpstr>
      <vt:lpstr>Mac OS</vt:lpstr>
      <vt:lpstr>Memory Management</vt:lpstr>
      <vt:lpstr>Process Management</vt:lpstr>
      <vt:lpstr>File Management</vt:lpstr>
      <vt:lpstr>Inter-process Communication (IPC)</vt:lpstr>
      <vt:lpstr>Project plan</vt:lpstr>
      <vt:lpstr>Questions</vt:lpstr>
      <vt:lpstr>Thank you !</vt:lpstr>
      <vt:lpstr>Topics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Singleton</dc:title>
  <dc:creator>Yunding Li</dc:creator>
  <cp:lastModifiedBy>Microsoft Office User</cp:lastModifiedBy>
  <cp:revision>58</cp:revision>
  <dcterms:created xsi:type="dcterms:W3CDTF">2016-09-13T18:13:25Z</dcterms:created>
  <dcterms:modified xsi:type="dcterms:W3CDTF">2017-03-02T20:08:57Z</dcterms:modified>
</cp:coreProperties>
</file>