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4" r:id="rId6"/>
    <p:sldId id="287" r:id="rId7"/>
    <p:sldId id="28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Directory Synchronization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Probing Examples</a:t>
            </a:r>
          </a:p>
          <a:p>
            <a:r>
              <a:rPr lang="en-US" dirty="0"/>
              <a:t>Lin </a:t>
            </a:r>
            <a:r>
              <a:rPr lang="en-US" dirty="0" err="1"/>
              <a:t>zHang</a:t>
            </a:r>
            <a:endParaRPr lang="en-US" dirty="0"/>
          </a:p>
          <a:p>
            <a:r>
              <a:rPr lang="en-US" dirty="0"/>
              <a:t>CSE775 – Distributed Objects, Spring 2017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4985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does Directory Synchronization do?</a:t>
            </a:r>
          </a:p>
          <a:p>
            <a:pPr lvl="1"/>
            <a:r>
              <a:rPr lang="en-US" dirty="0"/>
              <a:t>Update files in the target directory from newer files in a source directory on another machine.</a:t>
            </a:r>
          </a:p>
          <a:p>
            <a:pPr lvl="2"/>
            <a:r>
              <a:rPr lang="en-US" dirty="0"/>
              <a:t>Server client model</a:t>
            </a:r>
          </a:p>
          <a:p>
            <a:pPr lvl="2"/>
            <a:r>
              <a:rPr lang="en-US" dirty="0"/>
              <a:t>Get file list from server’s directory</a:t>
            </a:r>
          </a:p>
          <a:p>
            <a:pPr lvl="2"/>
            <a:r>
              <a:rPr lang="en-US" dirty="0"/>
              <a:t>Send selected files to client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16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2" y="2249487"/>
            <a:ext cx="9905999" cy="3541714"/>
          </a:xfrm>
        </p:spPr>
        <p:txBody>
          <a:bodyPr/>
          <a:lstStyle/>
          <a:p>
            <a:r>
              <a:rPr lang="en-US" dirty="0"/>
              <a:t>File Manager</a:t>
            </a:r>
          </a:p>
          <a:p>
            <a:r>
              <a:rPr lang="en-US" dirty="0"/>
              <a:t>Blocking Queue</a:t>
            </a:r>
          </a:p>
          <a:p>
            <a:r>
              <a:rPr lang="en-US" dirty="0"/>
              <a:t>Sender</a:t>
            </a:r>
          </a:p>
          <a:p>
            <a:r>
              <a:rPr lang="en-US" dirty="0"/>
              <a:t>Receiver</a:t>
            </a:r>
          </a:p>
          <a:p>
            <a:r>
              <a:rPr lang="en-US" dirty="0"/>
              <a:t>Server</a:t>
            </a:r>
          </a:p>
          <a:p>
            <a:r>
              <a:rPr lang="en-US" dirty="0"/>
              <a:t>Client</a:t>
            </a:r>
          </a:p>
        </p:txBody>
      </p:sp>
    </p:spTree>
    <p:extLst>
      <p:ext uri="{BB962C8B-B14F-4D97-AF65-F5344CB8AC3E}">
        <p14:creationId xmlns:p14="http://schemas.microsoft.com/office/powerpoint/2010/main" val="232453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really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Manager</a:t>
            </a:r>
          </a:p>
          <a:p>
            <a:r>
              <a:rPr lang="en-US" dirty="0"/>
              <a:t>Server</a:t>
            </a:r>
          </a:p>
          <a:p>
            <a:r>
              <a:rPr lang="en-US" dirty="0"/>
              <a:t>Client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2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Probing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File manager</a:t>
            </a:r>
          </a:p>
          <a:p>
            <a:r>
              <a:rPr lang="en-US" dirty="0"/>
              <a:t>Server/client model</a:t>
            </a:r>
          </a:p>
          <a:p>
            <a:r>
              <a:rPr lang="en-US" dirty="0"/>
              <a:t>Blocking queue</a:t>
            </a:r>
          </a:p>
          <a:p>
            <a:r>
              <a:rPr lang="en-US" dirty="0"/>
              <a:t>FTP Server/client</a:t>
            </a:r>
          </a:p>
        </p:txBody>
      </p:sp>
    </p:spTree>
    <p:extLst>
      <p:ext uri="{BB962C8B-B14F-4D97-AF65-F5344CB8AC3E}">
        <p14:creationId xmlns:p14="http://schemas.microsoft.com/office/powerpoint/2010/main" val="1444530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file Manager package</a:t>
            </a:r>
          </a:p>
          <a:p>
            <a:r>
              <a:rPr lang="en-US" dirty="0"/>
              <a:t>Add a command channel</a:t>
            </a:r>
          </a:p>
          <a:p>
            <a:r>
              <a:rPr lang="en-US" dirty="0"/>
              <a:t>Complete synchronization strategy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2567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073" y="2267072"/>
            <a:ext cx="9905999" cy="3541714"/>
          </a:xfrm>
        </p:spPr>
        <p:txBody>
          <a:bodyPr/>
          <a:lstStyle/>
          <a:p>
            <a:r>
              <a:rPr lang="en-US" dirty="0"/>
              <a:t>Data structure</a:t>
            </a:r>
          </a:p>
          <a:p>
            <a:r>
              <a:rPr lang="en-US" dirty="0"/>
              <a:t>Directory Synchronization -&gt; standard FTP</a:t>
            </a:r>
          </a:p>
          <a:p>
            <a:r>
              <a:rPr lang="en-US" dirty="0"/>
              <a:t>Goroutine</a:t>
            </a:r>
          </a:p>
        </p:txBody>
      </p:sp>
    </p:spTree>
    <p:extLst>
      <p:ext uri="{BB962C8B-B14F-4D97-AF65-F5344CB8AC3E}">
        <p14:creationId xmlns:p14="http://schemas.microsoft.com/office/powerpoint/2010/main" val="2096231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1582</TotalTime>
  <Words>104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Tw Cen MT</vt:lpstr>
      <vt:lpstr>Circuit</vt:lpstr>
      <vt:lpstr>Directory Synchronization</vt:lpstr>
      <vt:lpstr>Project Review</vt:lpstr>
      <vt:lpstr>Packages</vt:lpstr>
      <vt:lpstr>What really needs</vt:lpstr>
      <vt:lpstr>Probing examples</vt:lpstr>
      <vt:lpstr>What’s next</vt:lpstr>
      <vt:lpstr>Discover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Directory Synchronization</dc:title>
  <dc:creator>Lin Zhang</dc:creator>
  <cp:lastModifiedBy>Lin Zhang</cp:lastModifiedBy>
  <cp:revision>37</cp:revision>
  <dcterms:created xsi:type="dcterms:W3CDTF">2017-03-03T18:52:42Z</dcterms:created>
  <dcterms:modified xsi:type="dcterms:W3CDTF">2017-04-20T08:45:08Z</dcterms:modified>
</cp:coreProperties>
</file>