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91" r:id="rId3"/>
    <p:sldId id="293" r:id="rId4"/>
    <p:sldId id="295" r:id="rId5"/>
    <p:sldId id="292" r:id="rId6"/>
    <p:sldId id="296" r:id="rId7"/>
    <p:sldId id="290" r:id="rId8"/>
    <p:sldId id="297" r:id="rId9"/>
    <p:sldId id="263" r:id="rId10"/>
    <p:sldId id="301" r:id="rId11"/>
    <p:sldId id="298" r:id="rId12"/>
    <p:sldId id="299" r:id="rId13"/>
    <p:sldId id="257" r:id="rId14"/>
    <p:sldId id="300" r:id="rId15"/>
    <p:sldId id="261" r:id="rId16"/>
    <p:sldId id="258" r:id="rId17"/>
    <p:sldId id="294" r:id="rId18"/>
    <p:sldId id="302" r:id="rId19"/>
    <p:sldId id="30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15" autoAdjust="0"/>
  </p:normalViewPr>
  <p:slideViewPr>
    <p:cSldViewPr snapToGrid="0">
      <p:cViewPr varScale="1">
        <p:scale>
          <a:sx n="78" d="100"/>
          <a:sy n="78" d="100"/>
        </p:scale>
        <p:origin x="821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315BFAA-9234-459D-8366-6C856B657A44}" type="datetimeFigureOut">
              <a:rPr lang="ar-SY" smtClean="0"/>
              <a:t>10/08/1438</a:t>
            </a:fld>
            <a:endParaRPr lang="ar-S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159694-6EF6-46D5-8E8E-CC320CC6591B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914650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59694-6EF6-46D5-8E8E-CC320CC6591B}" type="slidenum">
              <a:rPr lang="ar-SY" smtClean="0"/>
              <a:t>13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663012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6600"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n w="3175">
                  <a:noFill/>
                </a:ln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82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 w="3175">
            <a:noFill/>
          </a:ln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n w="3175" cap="flat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 cap="flat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 cap="flat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 cap="flat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 cap="flat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600"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n w="1270">
                  <a:noFill/>
                </a:ln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69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n w="3175">
                  <a:noFill/>
                </a:ln>
                <a:solidFill>
                  <a:schemeClr val="bg1"/>
                </a:solidFill>
              </a:defRPr>
            </a:lvl1pPr>
            <a:lvl2pPr>
              <a:defRPr>
                <a:ln w="3175">
                  <a:noFill/>
                </a:ln>
                <a:solidFill>
                  <a:schemeClr val="bg1"/>
                </a:solidFill>
              </a:defRPr>
            </a:lvl2pPr>
            <a:lvl3pPr>
              <a:defRPr>
                <a:ln w="3175">
                  <a:noFill/>
                </a:ln>
                <a:solidFill>
                  <a:schemeClr val="bg1"/>
                </a:solidFill>
              </a:defRPr>
            </a:lvl3pPr>
            <a:lvl4pPr>
              <a:defRPr>
                <a:ln w="3175">
                  <a:noFill/>
                </a:ln>
                <a:solidFill>
                  <a:schemeClr val="bg1"/>
                </a:solidFill>
              </a:defRPr>
            </a:lvl4pPr>
            <a:lvl5pPr>
              <a:defRPr>
                <a:ln w="3175">
                  <a:noFill/>
                </a:ln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27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6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5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71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76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63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90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36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C7BC5-F093-4BA6-A466-5675236B306E}" type="datetimeFigureOut">
              <a:rPr lang="en-US" smtClean="0"/>
              <a:t>5/6/2017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B2943-AEEB-4350-818C-E795DFBE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1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Opinion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Xamarin Technology			        </a:t>
            </a:r>
            <a:r>
              <a:rPr lang="en-US" dirty="0">
                <a:solidFill>
                  <a:schemeClr val="bg1"/>
                </a:solidFill>
              </a:rPr>
              <a:t>By: Ammar Salman</a:t>
            </a:r>
          </a:p>
          <a:p>
            <a:pPr algn="r"/>
            <a:r>
              <a:rPr lang="en-US" dirty="0"/>
              <a:t>Instructor: Dr. Jim Fawcett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75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project:</a:t>
            </a:r>
          </a:p>
          <a:p>
            <a:pPr lvl="1"/>
            <a:r>
              <a:rPr lang="en-US" dirty="0" smtClean="0"/>
              <a:t>Opinion Analysis.</a:t>
            </a:r>
          </a:p>
          <a:p>
            <a:pPr lvl="1"/>
            <a:r>
              <a:rPr lang="en-US" dirty="0" smtClean="0"/>
              <a:t>Twitter API (</a:t>
            </a:r>
            <a:r>
              <a:rPr lang="en-US" dirty="0" err="1" smtClean="0"/>
              <a:t>LinqToTwitter</a:t>
            </a:r>
            <a:r>
              <a:rPr lang="en-US" dirty="0" smtClean="0"/>
              <a:t>…).</a:t>
            </a:r>
          </a:p>
          <a:p>
            <a:pPr lvl="1"/>
            <a:r>
              <a:rPr lang="en-US" dirty="0" smtClean="0"/>
              <a:t>Sentiment Analysis.</a:t>
            </a:r>
          </a:p>
          <a:p>
            <a:pPr lvl="1"/>
            <a:r>
              <a:rPr lang="en-US" dirty="0" err="1" smtClean="0"/>
              <a:t>Xamarin.Forms</a:t>
            </a:r>
            <a:r>
              <a:rPr lang="en-US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296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Xamarin.Forms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Android.</a:t>
            </a:r>
          </a:p>
          <a:p>
            <a:pPr lvl="1"/>
            <a:r>
              <a:rPr lang="en-US" dirty="0" smtClean="0"/>
              <a:t>Windows 8.1.</a:t>
            </a:r>
          </a:p>
          <a:p>
            <a:pPr lvl="1"/>
            <a:r>
              <a:rPr lang="en-US" dirty="0" smtClean="0"/>
              <a:t>Windows Phone 8.1.</a:t>
            </a:r>
          </a:p>
          <a:p>
            <a:pPr lvl="1"/>
            <a:r>
              <a:rPr lang="en-US" dirty="0" err="1" smtClean="0"/>
              <a:t>iOS</a:t>
            </a:r>
            <a:r>
              <a:rPr lang="en-US" dirty="0"/>
              <a:t> </a:t>
            </a:r>
            <a:r>
              <a:rPr lang="en-US" dirty="0" smtClean="0"/>
              <a:t>– unable to test.</a:t>
            </a:r>
            <a:endParaRPr lang="en-US" dirty="0"/>
          </a:p>
          <a:p>
            <a:r>
              <a:rPr lang="en-US" dirty="0" smtClean="0"/>
              <a:t>What about…?</a:t>
            </a:r>
          </a:p>
          <a:p>
            <a:pPr lvl="1"/>
            <a:r>
              <a:rPr lang="en-US" dirty="0" smtClean="0"/>
              <a:t>Universal Windows Platform – Not so friendly with </a:t>
            </a:r>
            <a:r>
              <a:rPr lang="en-US" dirty="0" err="1" smtClean="0"/>
              <a:t>LinqToTwitter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883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LinqToTwitter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Authorization to use Twitter:</a:t>
            </a:r>
          </a:p>
          <a:p>
            <a:pPr lvl="1"/>
            <a:r>
              <a:rPr lang="en-US" dirty="0" smtClean="0"/>
              <a:t>Through </a:t>
            </a:r>
            <a:r>
              <a:rPr lang="en-US" dirty="0" err="1" smtClean="0"/>
              <a:t>IAuthorizer</a:t>
            </a:r>
            <a:r>
              <a:rPr lang="en-US" dirty="0" smtClean="0"/>
              <a:t> </a:t>
            </a:r>
          </a:p>
          <a:p>
            <a:pPr lvl="2"/>
            <a:r>
              <a:rPr lang="en-US" dirty="0" err="1" smtClean="0"/>
              <a:t>SingleUserAuthorizer</a:t>
            </a:r>
            <a:endParaRPr lang="en-US" dirty="0" smtClean="0"/>
          </a:p>
          <a:p>
            <a:pPr lvl="2"/>
            <a:r>
              <a:rPr lang="en-US" dirty="0" err="1" smtClean="0"/>
              <a:t>ApplicationOnlyAuthorizer</a:t>
            </a:r>
            <a:endParaRPr lang="en-US" dirty="0" smtClean="0"/>
          </a:p>
          <a:p>
            <a:pPr lvl="1"/>
            <a:r>
              <a:rPr lang="en-US" dirty="0" smtClean="0"/>
              <a:t>Works well on most platforms</a:t>
            </a:r>
          </a:p>
          <a:p>
            <a:pPr lvl="1"/>
            <a:endParaRPr lang="en-US" dirty="0"/>
          </a:p>
          <a:p>
            <a:r>
              <a:rPr lang="en-US" dirty="0" smtClean="0"/>
              <a:t>Not on UWP…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80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UWP </a:t>
            </a:r>
            <a:r>
              <a:rPr lang="en-US" dirty="0" smtClean="0">
                <a:sym typeface="Wingdings" panose="05000000000000000000" pitchFamily="2" charset="2"/>
              </a:rPr>
              <a:t>&lt;-|-&gt; </a:t>
            </a:r>
            <a:r>
              <a:rPr lang="en-US" dirty="0" err="1" smtClean="0">
                <a:sym typeface="Wingdings" panose="05000000000000000000" pitchFamily="2" charset="2"/>
              </a:rPr>
              <a:t>LinqToTwitter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06662"/>
            <a:ext cx="8382000" cy="3475038"/>
          </a:xfrm>
        </p:spPr>
        <p:txBody>
          <a:bodyPr/>
          <a:lstStyle/>
          <a:p>
            <a:r>
              <a:rPr lang="en-US" dirty="0" err="1" smtClean="0"/>
              <a:t>LinqToTwitter</a:t>
            </a:r>
            <a:r>
              <a:rPr lang="en-US" dirty="0" smtClean="0"/>
              <a:t> v.4.x finally added support to UWP.</a:t>
            </a:r>
          </a:p>
          <a:p>
            <a:r>
              <a:rPr lang="en-US" dirty="0" smtClean="0"/>
              <a:t>Still, not good news.</a:t>
            </a:r>
          </a:p>
          <a:p>
            <a:r>
              <a:rPr lang="en-US" dirty="0" smtClean="0"/>
              <a:t>Special type of authorization for UWP.</a:t>
            </a:r>
          </a:p>
          <a:p>
            <a:pPr lvl="1"/>
            <a:r>
              <a:rPr lang="en-US" dirty="0" err="1" smtClean="0"/>
              <a:t>UniversalAuthorization</a:t>
            </a:r>
            <a:r>
              <a:rPr lang="en-US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34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Still, What Does It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UWP Apps cannot use </a:t>
            </a:r>
            <a:r>
              <a:rPr lang="en-US" dirty="0" err="1" smtClean="0"/>
              <a:t>Xamarin.Forms</a:t>
            </a:r>
            <a:r>
              <a:rPr lang="en-US" dirty="0" smtClean="0"/>
              <a:t> Portable </a:t>
            </a:r>
            <a:r>
              <a:rPr lang="en-US" dirty="0" err="1" smtClean="0"/>
              <a:t>TweetCollector</a:t>
            </a:r>
            <a:endParaRPr lang="en-US" dirty="0" smtClean="0"/>
          </a:p>
          <a:p>
            <a:r>
              <a:rPr lang="en-US" dirty="0" smtClean="0"/>
              <a:t>UWP Apps cannot use the same interface.</a:t>
            </a:r>
          </a:p>
          <a:p>
            <a:r>
              <a:rPr lang="en-US" dirty="0" smtClean="0"/>
              <a:t>They need special treatment.</a:t>
            </a:r>
          </a:p>
          <a:p>
            <a:endParaRPr lang="en-US" dirty="0"/>
          </a:p>
          <a:p>
            <a:r>
              <a:rPr lang="en-US" dirty="0" smtClean="0"/>
              <a:t>Is it still worth targeting UWP using </a:t>
            </a:r>
            <a:r>
              <a:rPr lang="en-US" dirty="0" err="1" smtClean="0"/>
              <a:t>Xamarin.Forms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Absolutely NOT!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29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So… Move 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Not so fast..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Dramatic differences in the behavior of </a:t>
            </a:r>
            <a:r>
              <a:rPr lang="en-US" dirty="0" err="1" smtClean="0"/>
              <a:t>LinqToTwitter</a:t>
            </a:r>
            <a:r>
              <a:rPr lang="en-US" dirty="0" smtClean="0"/>
              <a:t> (yes, I’m still there) in different environments.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Normal C#? Perfect.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Xamarin? Nope.</a:t>
            </a:r>
            <a:endParaRPr lang="en-US" dirty="0" smtClean="0"/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744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Limitations? Yup.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Targeting specified user tweets wasn’t possible.</a:t>
            </a:r>
          </a:p>
          <a:p>
            <a:r>
              <a:rPr lang="en-US" dirty="0" smtClean="0"/>
              <a:t>However, it worked well in a console app.</a:t>
            </a:r>
          </a:p>
          <a:p>
            <a:endParaRPr lang="en-US" dirty="0"/>
          </a:p>
          <a:p>
            <a:r>
              <a:rPr lang="en-US" dirty="0" smtClean="0"/>
              <a:t>What’s left?</a:t>
            </a:r>
          </a:p>
          <a:p>
            <a:pPr lvl="1"/>
            <a:r>
              <a:rPr lang="en-US" dirty="0" smtClean="0"/>
              <a:t>Collecting Tweets based on query words.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510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Structure – Package  Diagram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8" t="31177"/>
          <a:stretch/>
        </p:blipFill>
        <p:spPr>
          <a:xfrm>
            <a:off x="1403114" y="1809346"/>
            <a:ext cx="9385771" cy="4173165"/>
          </a:xfrm>
        </p:spPr>
      </p:pic>
    </p:spTree>
    <p:extLst>
      <p:ext uri="{BB962C8B-B14F-4D97-AF65-F5344CB8AC3E}">
        <p14:creationId xmlns:p14="http://schemas.microsoft.com/office/powerpoint/2010/main" val="1225280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357" y="2321637"/>
            <a:ext cx="10515600" cy="1325563"/>
          </a:xfrm>
        </p:spPr>
        <p:txBody>
          <a:bodyPr/>
          <a:lstStyle/>
          <a:p>
            <a:r>
              <a:rPr lang="en-US" dirty="0" smtClean="0"/>
              <a:t>The Structure </a:t>
            </a:r>
            <a:br>
              <a:rPr lang="en-US" dirty="0" smtClean="0"/>
            </a:br>
            <a:r>
              <a:rPr lang="en-US" dirty="0" smtClean="0"/>
              <a:t>– Main Package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9"/>
          <a:stretch/>
        </p:blipFill>
        <p:spPr>
          <a:xfrm>
            <a:off x="4338537" y="171920"/>
            <a:ext cx="6945548" cy="6275384"/>
          </a:xfrm>
        </p:spPr>
      </p:pic>
    </p:spTree>
    <p:extLst>
      <p:ext uri="{BB962C8B-B14F-4D97-AF65-F5344CB8AC3E}">
        <p14:creationId xmlns:p14="http://schemas.microsoft.com/office/powerpoint/2010/main" val="3022761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Okay, Some Results?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864" y="1690688"/>
            <a:ext cx="2610802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514" y="1690688"/>
            <a:ext cx="2619375" cy="4365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737" y="1690688"/>
            <a:ext cx="2619375" cy="43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23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Android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571" y="1690688"/>
            <a:ext cx="2611914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733" y="1688763"/>
            <a:ext cx="2641054" cy="43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55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Windows Phone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912" y="1240514"/>
            <a:ext cx="2897221" cy="470818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1285" y="1455561"/>
            <a:ext cx="8145293" cy="42780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ListView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x:Name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list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ListView.ItemTemplate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DataTemplate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ViewCell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Frame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OutlineColor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Gray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StackLayout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Orientation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Horizontal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Image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Source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{Binding Path=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User.ProfileImageUrl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/&gt;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&lt;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StackLayout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  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Label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Text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{Binding Path=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User.Name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}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/&gt;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  &lt;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Label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 panose="020B0609020204030204" pitchFamily="49" charset="0"/>
              </a:rPr>
              <a:t>Text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{Binding Text}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Consolas" panose="020B0609020204030204" pitchFamily="49" charset="0"/>
              </a:rPr>
              <a:t>LineBreakMode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 err="1">
                <a:solidFill>
                  <a:srgbClr val="0000FF"/>
                </a:solidFill>
                <a:latin typeface="Consolas" panose="020B0609020204030204" pitchFamily="49" charset="0"/>
              </a:rPr>
              <a:t>WordWrap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"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/&gt;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  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StackLayout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  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StackLayout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  &lt;/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Frame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  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ViewCell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  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DataTemplate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  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ListView.ItemTemplate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  &lt;/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ListView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&gt;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37755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on Android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421" y="365125"/>
            <a:ext cx="3697463" cy="6136384"/>
          </a:xfrm>
        </p:spPr>
      </p:pic>
    </p:spTree>
    <p:extLst>
      <p:ext uri="{BB962C8B-B14F-4D97-AF65-F5344CB8AC3E}">
        <p14:creationId xmlns:p14="http://schemas.microsoft.com/office/powerpoint/2010/main" val="1030528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 on Win8.1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405" y="671207"/>
            <a:ext cx="6769866" cy="5486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5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Queries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396" y="554476"/>
            <a:ext cx="3461426" cy="57690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268" y="554476"/>
            <a:ext cx="3458993" cy="576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326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Xamarin.Forms</a:t>
            </a:r>
            <a:r>
              <a:rPr lang="en-US" dirty="0" smtClean="0"/>
              <a:t> … Where to Start…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490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Is in fact “cross-platform”.</a:t>
            </a:r>
          </a:p>
          <a:p>
            <a:pPr lvl="1"/>
            <a:r>
              <a:rPr lang="en-US" dirty="0" smtClean="0"/>
              <a:t>XAML … Style.</a:t>
            </a:r>
          </a:p>
          <a:p>
            <a:pPr lvl="1"/>
            <a:r>
              <a:rPr lang="en-US" dirty="0" smtClean="0"/>
              <a:t>Write once, deploy a lot.</a:t>
            </a:r>
          </a:p>
          <a:p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XAML. (yes, a con)</a:t>
            </a:r>
          </a:p>
          <a:p>
            <a:pPr lvl="1"/>
            <a:r>
              <a:rPr lang="en-US" dirty="0" smtClean="0"/>
              <a:t>Chaotic.</a:t>
            </a:r>
          </a:p>
          <a:p>
            <a:pPr lvl="1"/>
            <a:r>
              <a:rPr lang="en-US" dirty="0" smtClean="0"/>
              <a:t>Kills productivity.</a:t>
            </a:r>
          </a:p>
          <a:p>
            <a:pPr lvl="1"/>
            <a:r>
              <a:rPr lang="en-US" dirty="0" smtClean="0"/>
              <a:t>Documentation.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490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End…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Xamarin.Forms</a:t>
            </a:r>
            <a:r>
              <a:rPr lang="en-US" dirty="0" smtClean="0"/>
              <a:t> still has a long journey to go through</a:t>
            </a:r>
          </a:p>
          <a:p>
            <a:r>
              <a:rPr lang="en-US" dirty="0" smtClean="0"/>
              <a:t>It needs some refactoring and re-organization</a:t>
            </a:r>
          </a:p>
          <a:p>
            <a:r>
              <a:rPr lang="en-US" dirty="0" smtClean="0"/>
              <a:t>Having completely independent cross-platform libraries isn’t possible</a:t>
            </a:r>
          </a:p>
          <a:p>
            <a:endParaRPr lang="en-US" dirty="0"/>
          </a:p>
          <a:p>
            <a:r>
              <a:rPr lang="en-US" dirty="0" smtClean="0"/>
              <a:t>Personally, I would prefer following pure UWP development</a:t>
            </a:r>
          </a:p>
          <a:p>
            <a:r>
              <a:rPr lang="en-US" dirty="0" smtClean="0"/>
              <a:t>UWP can also be done using XAML and C++ as well as C#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63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09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7275</TotalTime>
  <Words>417</Words>
  <Application>Microsoft Office PowerPoint</Application>
  <PresentationFormat>Widescreen</PresentationFormat>
  <Paragraphs>92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Consolas</vt:lpstr>
      <vt:lpstr>Wingdings</vt:lpstr>
      <vt:lpstr>Office Theme</vt:lpstr>
      <vt:lpstr>Opinion Analysis</vt:lpstr>
      <vt:lpstr>Introduction</vt:lpstr>
      <vt:lpstr>What’s Done?</vt:lpstr>
      <vt:lpstr>LinqToTwitter</vt:lpstr>
      <vt:lpstr>UWP &lt;-|-&gt; LinqToTwitter</vt:lpstr>
      <vt:lpstr>Still, What Does It Mean?</vt:lpstr>
      <vt:lpstr>So… Move On?</vt:lpstr>
      <vt:lpstr>More Limitations? Yup.</vt:lpstr>
      <vt:lpstr>The Structure – Package  Diagram</vt:lpstr>
      <vt:lpstr>The Structure  – Main Package</vt:lpstr>
      <vt:lpstr>Okay, Some Results?</vt:lpstr>
      <vt:lpstr>On Android</vt:lpstr>
      <vt:lpstr>On Windows Phone</vt:lpstr>
      <vt:lpstr>Then on Android</vt:lpstr>
      <vt:lpstr>Then on Win8.1</vt:lpstr>
      <vt:lpstr>Some Queries</vt:lpstr>
      <vt:lpstr>Xamarin.Forms … Where to Start…</vt:lpstr>
      <vt:lpstr>In The End…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Ammar Salman</dc:creator>
  <cp:lastModifiedBy>Ammar Salman</cp:lastModifiedBy>
  <cp:revision>93</cp:revision>
  <dcterms:created xsi:type="dcterms:W3CDTF">2017-02-24T19:09:18Z</dcterms:created>
  <dcterms:modified xsi:type="dcterms:W3CDTF">2017-05-06T16:42:46Z</dcterms:modified>
</cp:coreProperties>
</file>