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SharePoint" TargetMode="External"/><Relationship Id="rId2" Type="http://schemas.openxmlformats.org/officeDocument/2006/relationships/hyperlink" Target="http://www.codeproject.com/Articles/400697/WCF-Service-Creation-With-Cshar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n.wikipedia.org/wiki/Microsoft_SQL_Server" TargetMode="External"/><Relationship Id="rId4" Type="http://schemas.openxmlformats.org/officeDocument/2006/relationships/hyperlink" Target="http://www.restapitutorial.com/lessons/whatisrest.html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Online Tutorial Application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(Project on REST-</a:t>
            </a:r>
            <a:r>
              <a:rPr lang="en-IN" dirty="0" err="1"/>
              <a:t>f</a:t>
            </a:r>
            <a:r>
              <a:rPr lang="en-IN" dirty="0" err="1" smtClean="0"/>
              <a:t>ul</a:t>
            </a:r>
            <a:r>
              <a:rPr lang="en-IN" dirty="0" smtClean="0"/>
              <a:t> WCF</a:t>
            </a:r>
            <a:r>
              <a:rPr lang="en-IN" dirty="0" smtClean="0"/>
              <a:t>)</a:t>
            </a:r>
          </a:p>
          <a:p>
            <a:r>
              <a:rPr lang="en-IN" dirty="0" smtClean="0"/>
              <a:t>Prem Vemosh Kumar K S</a:t>
            </a:r>
          </a:p>
          <a:p>
            <a:r>
              <a:rPr lang="en-IN" dirty="0" smtClean="0"/>
              <a:t>DO Final Project – CSE 775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645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Agenda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Create a web application that can serve as a tutorial application.</a:t>
            </a:r>
          </a:p>
          <a:p>
            <a:r>
              <a:rPr lang="en-IN" dirty="0"/>
              <a:t>Service operations to create, manage and delete the user profile </a:t>
            </a:r>
            <a:r>
              <a:rPr lang="en-IN" dirty="0" smtClean="0"/>
              <a:t>information.</a:t>
            </a:r>
          </a:p>
          <a:p>
            <a:r>
              <a:rPr lang="en-IN" dirty="0" smtClean="0"/>
              <a:t>Documents and other content will available to the user based on their subscription.</a:t>
            </a:r>
          </a:p>
          <a:p>
            <a:r>
              <a:rPr lang="en-IN" dirty="0" smtClean="0"/>
              <a:t>Service operations to add and download the tutorials into the system.</a:t>
            </a:r>
          </a:p>
          <a:p>
            <a:r>
              <a:rPr lang="en-IN" dirty="0" smtClean="0"/>
              <a:t>Usage of content management system to handle the documents uploaded.</a:t>
            </a:r>
          </a:p>
          <a:p>
            <a:pPr marL="0" indent="0">
              <a:buNone/>
            </a:pP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643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Technologies Used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RESTful WCF (Windows Communication Foundation) will be used to create the services and its operations.</a:t>
            </a:r>
          </a:p>
          <a:p>
            <a:r>
              <a:rPr lang="en-IN" dirty="0" smtClean="0"/>
              <a:t>C# and ASP. NET will be used to create the online web application that will serve as the client to the services.</a:t>
            </a:r>
          </a:p>
          <a:p>
            <a:r>
              <a:rPr lang="en-IN" dirty="0" smtClean="0"/>
              <a:t>MS SQL Server will be used as the database management system that stores and handles the user information.</a:t>
            </a:r>
          </a:p>
          <a:p>
            <a:r>
              <a:rPr lang="en-IN" dirty="0" smtClean="0"/>
              <a:t>MS SharePoint will be used to maintain the content uploaded through the application which can be documents, images or other approved content formats.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1654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Representational State Transfer (REST)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 smtClean="0"/>
              <a:t>Representational </a:t>
            </a:r>
            <a:r>
              <a:rPr lang="en-IN" dirty="0"/>
              <a:t>State Transfer (REST) is a software architecture style consisting of guidelines and best practices for creating scalable web services</a:t>
            </a:r>
            <a:r>
              <a:rPr lang="en-IN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dirty="0" smtClean="0"/>
              <a:t>Some Features and Constraints;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dirty="0" smtClean="0"/>
              <a:t>Resources </a:t>
            </a:r>
            <a:r>
              <a:rPr lang="en-IN" dirty="0"/>
              <a:t>Based - Everything is a </a:t>
            </a:r>
            <a:r>
              <a:rPr lang="en-IN" dirty="0" smtClean="0"/>
              <a:t>resource </a:t>
            </a:r>
            <a:r>
              <a:rPr lang="en-IN" dirty="0"/>
              <a:t>and it is identified through URI</a:t>
            </a:r>
            <a:r>
              <a:rPr lang="en-IN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dirty="0"/>
              <a:t>Representations - How </a:t>
            </a:r>
            <a:r>
              <a:rPr lang="en-IN" dirty="0" smtClean="0"/>
              <a:t>resources </a:t>
            </a:r>
            <a:r>
              <a:rPr lang="en-IN" dirty="0"/>
              <a:t>are manipulated. Typically XML or JSON is used.  </a:t>
            </a:r>
            <a:endParaRPr lang="en-IN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IN" dirty="0"/>
              <a:t>Methods - Operations are done on these </a:t>
            </a:r>
            <a:r>
              <a:rPr lang="en-IN" dirty="0" smtClean="0"/>
              <a:t>resources </a:t>
            </a:r>
            <a:r>
              <a:rPr lang="en-IN" dirty="0"/>
              <a:t>through HTTP Methods like Post, Get, etc</a:t>
            </a:r>
            <a:r>
              <a:rPr lang="en-IN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dirty="0"/>
              <a:t>Uniform Interface - Defines the interface between client and server</a:t>
            </a:r>
            <a:r>
              <a:rPr lang="en-IN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dirty="0" smtClean="0"/>
              <a:t>Uniform </a:t>
            </a:r>
            <a:r>
              <a:rPr lang="en-IN" dirty="0"/>
              <a:t>Interface = </a:t>
            </a:r>
            <a:r>
              <a:rPr lang="en-IN" dirty="0" smtClean="0"/>
              <a:t>Resource’s </a:t>
            </a:r>
            <a:r>
              <a:rPr lang="en-IN" dirty="0"/>
              <a:t>URI + Methods + </a:t>
            </a:r>
            <a:r>
              <a:rPr lang="en-IN" dirty="0" smtClean="0"/>
              <a:t>Representation. 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/>
              <a:t>Stateless </a:t>
            </a:r>
            <a:r>
              <a:rPr lang="en-IN" smtClean="0"/>
              <a:t>- </a:t>
            </a:r>
            <a:r>
              <a:rPr lang="en-IN" dirty="0"/>
              <a:t>Each message will be self descriptive and independent.</a:t>
            </a:r>
          </a:p>
        </p:txBody>
      </p:sp>
    </p:spTree>
    <p:extLst>
      <p:ext uri="{BB962C8B-B14F-4D97-AF65-F5344CB8AC3E}">
        <p14:creationId xmlns:p14="http://schemas.microsoft.com/office/powerpoint/2010/main" val="656662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Windows Communication Foundation(WCF)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It was first introduced with </a:t>
            </a:r>
            <a:r>
              <a:rPr lang="en-IN" dirty="0" smtClean="0"/>
              <a:t>.NET </a:t>
            </a:r>
            <a:r>
              <a:rPr lang="en-IN" dirty="0"/>
              <a:t>Framework 3.0</a:t>
            </a:r>
            <a:r>
              <a:rPr lang="en-IN" dirty="0" smtClean="0"/>
              <a:t>.</a:t>
            </a:r>
          </a:p>
          <a:p>
            <a:r>
              <a:rPr lang="en-IN" dirty="0"/>
              <a:t>WCF is a Microsoft platform for building interoperable and distributed applications</a:t>
            </a:r>
            <a:r>
              <a:rPr lang="en-IN" dirty="0" smtClean="0"/>
              <a:t>.</a:t>
            </a:r>
          </a:p>
          <a:p>
            <a:r>
              <a:rPr lang="en-IN" dirty="0"/>
              <a:t>Summary all of the different distributed programming infrastructures offered by Microsoft</a:t>
            </a:r>
            <a:r>
              <a:rPr lang="en-IN" dirty="0" smtClean="0"/>
              <a:t>.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Java </a:t>
            </a:r>
            <a:r>
              <a:rPr lang="en-IN" dirty="0"/>
              <a:t>Web application </a:t>
            </a:r>
            <a:r>
              <a:rPr lang="en-IN" dirty="0" smtClean="0"/>
              <a:t>-</a:t>
            </a:r>
            <a:r>
              <a:rPr lang="en-IN" dirty="0" smtClean="0">
                <a:sym typeface="Wingdings" panose="05000000000000000000" pitchFamily="2" charset="2"/>
              </a:rPr>
              <a:t> </a:t>
            </a:r>
            <a:r>
              <a:rPr lang="en-IN" dirty="0">
                <a:sym typeface="Wingdings" panose="05000000000000000000" pitchFamily="2" charset="2"/>
              </a:rPr>
              <a:t>(HTTP protocol/XML Format</a:t>
            </a:r>
            <a:r>
              <a:rPr lang="en-IN" dirty="0" smtClean="0">
                <a:sym typeface="Wingdings" panose="05000000000000000000" pitchFamily="2" charset="2"/>
              </a:rPr>
              <a:t>) – End Point 1 - WCF</a:t>
            </a:r>
          </a:p>
          <a:p>
            <a:pPr marL="0" indent="0">
              <a:buNone/>
            </a:pPr>
            <a:r>
              <a:rPr lang="en-IN" dirty="0" smtClean="0"/>
              <a:t>    </a:t>
            </a:r>
            <a:r>
              <a:rPr lang="en-IN" dirty="0">
                <a:sym typeface="Wingdings" panose="05000000000000000000" pitchFamily="2" charset="2"/>
              </a:rPr>
              <a:t>Windows application </a:t>
            </a:r>
            <a:r>
              <a:rPr lang="en-IN" dirty="0" smtClean="0">
                <a:sym typeface="Wingdings" panose="05000000000000000000" pitchFamily="2" charset="2"/>
              </a:rPr>
              <a:t>- </a:t>
            </a:r>
            <a:r>
              <a:rPr lang="en-IN" dirty="0">
                <a:sym typeface="Wingdings" panose="05000000000000000000" pitchFamily="2" charset="2"/>
              </a:rPr>
              <a:t>(TCP Protocol/ Binary </a:t>
            </a:r>
            <a:r>
              <a:rPr lang="en-IN" dirty="0" smtClean="0">
                <a:sym typeface="Wingdings" panose="05000000000000000000" pitchFamily="2" charset="2"/>
              </a:rPr>
              <a:t>Format)</a:t>
            </a:r>
            <a:r>
              <a:rPr lang="en-IN" dirty="0">
                <a:sym typeface="Wingdings" panose="05000000000000000000" pitchFamily="2" charset="2"/>
              </a:rPr>
              <a:t> </a:t>
            </a:r>
            <a:r>
              <a:rPr lang="en-IN" dirty="0" smtClean="0">
                <a:sym typeface="Wingdings" panose="05000000000000000000" pitchFamily="2" charset="2"/>
              </a:rPr>
              <a:t>- End </a:t>
            </a:r>
            <a:r>
              <a:rPr lang="en-IN" dirty="0">
                <a:sym typeface="Wingdings" panose="05000000000000000000" pitchFamily="2" charset="2"/>
              </a:rPr>
              <a:t>Point </a:t>
            </a:r>
            <a:r>
              <a:rPr lang="en-IN" dirty="0" smtClean="0">
                <a:sym typeface="Wingdings" panose="05000000000000000000" pitchFamily="2" charset="2"/>
              </a:rPr>
              <a:t>2 </a:t>
            </a:r>
            <a:r>
              <a:rPr lang="en-IN" dirty="0">
                <a:sym typeface="Wingdings" panose="05000000000000000000" pitchFamily="2" charset="2"/>
              </a:rPr>
              <a:t>- WCF</a:t>
            </a:r>
          </a:p>
          <a:p>
            <a:r>
              <a:rPr lang="en-IN" dirty="0"/>
              <a:t>Another major difference is that Web Services Use XmlSerializer. But WCF Uses DataContractSerializer which is better in Performance as compared to XmlSerializer.</a:t>
            </a:r>
          </a:p>
        </p:txBody>
      </p:sp>
    </p:spTree>
    <p:extLst>
      <p:ext uri="{BB962C8B-B14F-4D97-AF65-F5344CB8AC3E}">
        <p14:creationId xmlns:p14="http://schemas.microsoft.com/office/powerpoint/2010/main" val="249243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Continued…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160588"/>
            <a:ext cx="8596313" cy="3881437"/>
          </a:xfrm>
        </p:spPr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</a:t>
            </a:r>
            <a:endParaRPr lang="en-IN" dirty="0">
              <a:sym typeface="Wingdings" panose="05000000000000000000" pitchFamily="2" charset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7334" y="1270000"/>
            <a:ext cx="733926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300" dirty="0"/>
              <a:t>Service Interface Definition:</a:t>
            </a:r>
          </a:p>
          <a:p>
            <a:endParaRPr lang="en-IN" sz="1300" dirty="0"/>
          </a:p>
          <a:p>
            <a:r>
              <a:rPr lang="en-IN" sz="1300" dirty="0"/>
              <a:t>namespace ServiceExample</a:t>
            </a:r>
          </a:p>
          <a:p>
            <a:r>
              <a:rPr lang="en-IN" sz="1300" dirty="0"/>
              <a:t>{</a:t>
            </a:r>
          </a:p>
          <a:p>
            <a:r>
              <a:rPr lang="en-IN" sz="1300" dirty="0"/>
              <a:t>       [ServiceContract]</a:t>
            </a:r>
          </a:p>
          <a:p>
            <a:r>
              <a:rPr lang="en-IN" sz="1300" dirty="0"/>
              <a:t>	Public Interface IWcfExample</a:t>
            </a:r>
          </a:p>
          <a:p>
            <a:r>
              <a:rPr lang="en-IN" sz="1300" dirty="0"/>
              <a:t>	{</a:t>
            </a:r>
          </a:p>
          <a:p>
            <a:r>
              <a:rPr lang="en-IN" sz="1300" dirty="0"/>
              <a:t>	 [OperationContract]</a:t>
            </a:r>
          </a:p>
          <a:p>
            <a:r>
              <a:rPr lang="en-IN" sz="1300" dirty="0"/>
              <a:t>	 ReturnValue ServiceOperationOne(param1, param2);</a:t>
            </a:r>
          </a:p>
          <a:p>
            <a:r>
              <a:rPr lang="en-IN" sz="1300" dirty="0"/>
              <a:t>         [OperationContract]</a:t>
            </a:r>
          </a:p>
          <a:p>
            <a:r>
              <a:rPr lang="en-IN" sz="1300" dirty="0"/>
              <a:t>	 ReturnValue ServiceOperationTwo(param1, param2);</a:t>
            </a:r>
          </a:p>
          <a:p>
            <a:r>
              <a:rPr lang="en-IN" sz="1300" dirty="0"/>
              <a:t>	}</a:t>
            </a:r>
          </a:p>
          <a:p>
            <a:r>
              <a:rPr lang="en-IN" sz="1300" dirty="0" smtClean="0"/>
              <a:t>}</a:t>
            </a:r>
          </a:p>
          <a:p>
            <a:endParaRPr lang="en-IN" sz="1300" dirty="0"/>
          </a:p>
          <a:p>
            <a:r>
              <a:rPr lang="en-IN" sz="1300" dirty="0" smtClean="0"/>
              <a:t>A class should use the interface and define the operations needed. </a:t>
            </a:r>
            <a:r>
              <a:rPr lang="en-IN" sz="1300" dirty="0"/>
              <a:t>End point configurations has to be done in the configuration file.</a:t>
            </a:r>
          </a:p>
          <a:p>
            <a:endParaRPr lang="en-IN" sz="1300" dirty="0"/>
          </a:p>
          <a:p>
            <a:r>
              <a:rPr lang="en-IN" sz="1300" dirty="0"/>
              <a:t>Simple Service Call</a:t>
            </a:r>
            <a:r>
              <a:rPr lang="en-IN" sz="1300" dirty="0" smtClean="0"/>
              <a:t>:</a:t>
            </a:r>
            <a:endParaRPr lang="en-IN" sz="1300" dirty="0"/>
          </a:p>
          <a:p>
            <a:endParaRPr lang="en-IN" sz="1300" dirty="0"/>
          </a:p>
          <a:p>
            <a:r>
              <a:rPr lang="en-IN" sz="1300" dirty="0"/>
              <a:t>using (HTTPResponseObject </a:t>
            </a:r>
            <a:r>
              <a:rPr lang="en-IN" sz="1300" dirty="0" err="1"/>
              <a:t>Obj</a:t>
            </a:r>
            <a:r>
              <a:rPr lang="en-IN" sz="1300" dirty="0"/>
              <a:t> = new HTTPClient().Post("Service Operation URI Entered Here", HttpContentExtentions.CreateDataContract(</a:t>
            </a:r>
            <a:r>
              <a:rPr lang="en-IN" sz="1300" dirty="0" err="1"/>
              <a:t>RequestEntity</a:t>
            </a:r>
            <a:r>
              <a:rPr lang="en-IN" sz="1300" dirty="0"/>
              <a:t>)))</a:t>
            </a:r>
          </a:p>
          <a:p>
            <a:r>
              <a:rPr lang="en-IN" sz="1300" dirty="0"/>
              <a:t>{</a:t>
            </a:r>
          </a:p>
          <a:p>
            <a:r>
              <a:rPr lang="en-IN" sz="1300" dirty="0"/>
              <a:t>	if(</a:t>
            </a:r>
            <a:r>
              <a:rPr lang="en-IN" sz="1300" dirty="0" err="1"/>
              <a:t>Obj.StatusCode.Equals</a:t>
            </a:r>
            <a:r>
              <a:rPr lang="en-IN" sz="1300" dirty="0"/>
              <a:t>(</a:t>
            </a:r>
            <a:r>
              <a:rPr lang="en-IN" sz="1300" dirty="0" err="1"/>
              <a:t>System.Net.HttpStatusCode.OK</a:t>
            </a:r>
            <a:r>
              <a:rPr lang="en-IN" sz="1300" dirty="0"/>
              <a:t>))</a:t>
            </a:r>
          </a:p>
          <a:p>
            <a:r>
              <a:rPr lang="en-IN" sz="1300" dirty="0"/>
              <a:t>	{</a:t>
            </a:r>
          </a:p>
          <a:p>
            <a:r>
              <a:rPr lang="en-IN" sz="1300" dirty="0"/>
              <a:t>		</a:t>
            </a:r>
            <a:r>
              <a:rPr lang="en-IN" sz="1300" dirty="0" err="1"/>
              <a:t>ResponseEntity</a:t>
            </a:r>
            <a:r>
              <a:rPr lang="en-IN" sz="1300" dirty="0"/>
              <a:t> = </a:t>
            </a:r>
            <a:r>
              <a:rPr lang="en-IN" sz="1300" dirty="0" err="1"/>
              <a:t>Obj.Content.ReadAsDataContract</a:t>
            </a:r>
            <a:r>
              <a:rPr lang="en-IN" sz="1300" dirty="0"/>
              <a:t>&lt;Response&gt;();</a:t>
            </a:r>
          </a:p>
          <a:p>
            <a:r>
              <a:rPr lang="en-IN" sz="1300" dirty="0"/>
              <a:t>	}</a:t>
            </a:r>
          </a:p>
          <a:p>
            <a:r>
              <a:rPr lang="en-IN" sz="1300" dirty="0" smtClean="0"/>
              <a:t>}</a:t>
            </a:r>
          </a:p>
          <a:p>
            <a:endParaRPr lang="en-IN" sz="1300" dirty="0"/>
          </a:p>
        </p:txBody>
      </p:sp>
    </p:spTree>
    <p:extLst>
      <p:ext uri="{BB962C8B-B14F-4D97-AF65-F5344CB8AC3E}">
        <p14:creationId xmlns:p14="http://schemas.microsoft.com/office/powerpoint/2010/main" val="31919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Implementation Plan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Services for Registration, Login, Edit and Delete profiles will be created. These services will help in managing the user profile information and their subscription for tutorials.</a:t>
            </a:r>
          </a:p>
          <a:p>
            <a:r>
              <a:rPr lang="en-IN" dirty="0" smtClean="0"/>
              <a:t>Only the content under the topics which the user have subscribed for, will be available for download or view.</a:t>
            </a:r>
          </a:p>
          <a:p>
            <a:r>
              <a:rPr lang="en-IN" dirty="0" smtClean="0"/>
              <a:t>Services for uploading</a:t>
            </a:r>
            <a:r>
              <a:rPr lang="en-IN" dirty="0"/>
              <a:t> </a:t>
            </a:r>
            <a:r>
              <a:rPr lang="en-IN" dirty="0" smtClean="0"/>
              <a:t>and downloading the content from the content management system will be created. MS SharePoint will be managed through these services for accessing the content through the application.</a:t>
            </a:r>
          </a:p>
          <a:p>
            <a:r>
              <a:rPr lang="en-IN" dirty="0" smtClean="0"/>
              <a:t>Implemented services will be hosted in ISS.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706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Microsoft SharePoint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SharePoint is a web application framework and platform developed by Microsoft.</a:t>
            </a:r>
            <a:endParaRPr lang="en-IN" dirty="0"/>
          </a:p>
          <a:p>
            <a:r>
              <a:rPr lang="en-IN" dirty="0"/>
              <a:t>SharePoint offers a set of tools that can be used to provide intranet portals, document and file management, collaboration, workflow capabilities and social networks</a:t>
            </a:r>
            <a:r>
              <a:rPr lang="en-IN" dirty="0" smtClean="0"/>
              <a:t>.</a:t>
            </a:r>
          </a:p>
          <a:p>
            <a:r>
              <a:rPr lang="en-IN" dirty="0" smtClean="0"/>
              <a:t>One of its features called Enterprise Content and Document Management will be used in this project.</a:t>
            </a:r>
          </a:p>
          <a:p>
            <a:r>
              <a:rPr lang="en-IN" dirty="0" smtClean="0"/>
              <a:t>A content library will be created to manage the contents uploaded through the application.</a:t>
            </a:r>
          </a:p>
          <a:p>
            <a:r>
              <a:rPr lang="en-IN" dirty="0" smtClean="0"/>
              <a:t>Either the concept of Content types or tags will be used to categories the content available based on the topics defined in the application.</a:t>
            </a:r>
          </a:p>
          <a:p>
            <a:pPr marL="0" indent="0">
              <a:buNone/>
            </a:pP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330432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Microsoft ASP .NET and SQL Server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ASP.NET is a development framework for building web pages and web sites with HTML, CSS, JavaScript and server scripting.</a:t>
            </a:r>
          </a:p>
          <a:p>
            <a:r>
              <a:rPr lang="en-IN" dirty="0"/>
              <a:t>ASP.NET supports three different development models:</a:t>
            </a:r>
            <a:br>
              <a:rPr lang="en-IN" dirty="0"/>
            </a:br>
            <a:r>
              <a:rPr lang="en-IN" dirty="0"/>
              <a:t>Web Pages, MVC (Model View Controller), and Web Forms:</a:t>
            </a:r>
          </a:p>
          <a:p>
            <a:r>
              <a:rPr lang="en-IN" dirty="0" smtClean="0"/>
              <a:t>I will be using Web Forms model to develop my application.</a:t>
            </a:r>
          </a:p>
          <a:p>
            <a:r>
              <a:rPr lang="en-IN" dirty="0"/>
              <a:t>Microsoft SQL Server is a relational database management system developed by Microsoft. As a database, it is a software product whose primary function is to store and retrieve data as requested by other software applications, running in the same or different machine across the network.</a:t>
            </a:r>
          </a:p>
        </p:txBody>
      </p:sp>
    </p:spTree>
    <p:extLst>
      <p:ext uri="{BB962C8B-B14F-4D97-AF65-F5344CB8AC3E}">
        <p14:creationId xmlns:p14="http://schemas.microsoft.com/office/powerpoint/2010/main" val="206518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References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Essential Windows Communication Foundation (WCF): For .NET Framework 3.5 by  Steve Resnick, Richard Crane and Chris Bowen</a:t>
            </a:r>
          </a:p>
          <a:p>
            <a:r>
              <a:rPr lang="en-IN" dirty="0">
                <a:hlinkClick r:id="rId2"/>
              </a:rPr>
              <a:t>http://</a:t>
            </a:r>
            <a:r>
              <a:rPr lang="en-IN" dirty="0" smtClean="0">
                <a:hlinkClick r:id="rId2"/>
              </a:rPr>
              <a:t>www.codeproject.com/Articles/400697/WCF-Service-Creation-With-Csharp</a:t>
            </a:r>
            <a:endParaRPr lang="en-IN" dirty="0" smtClean="0"/>
          </a:p>
          <a:p>
            <a:r>
              <a:rPr lang="en-IN" dirty="0">
                <a:hlinkClick r:id="rId3"/>
              </a:rPr>
              <a:t>http://</a:t>
            </a:r>
            <a:r>
              <a:rPr lang="en-IN" dirty="0" smtClean="0">
                <a:hlinkClick r:id="rId3"/>
              </a:rPr>
              <a:t>en.wikipedia.org/wiki/SharePoint</a:t>
            </a:r>
            <a:endParaRPr lang="en-IN" dirty="0" smtClean="0"/>
          </a:p>
          <a:p>
            <a:r>
              <a:rPr lang="en-IN" dirty="0">
                <a:hlinkClick r:id="rId4"/>
              </a:rPr>
              <a:t>http://</a:t>
            </a:r>
            <a:r>
              <a:rPr lang="en-IN" dirty="0" smtClean="0">
                <a:hlinkClick r:id="rId4"/>
              </a:rPr>
              <a:t>www.restapitutorial.com/lessons/whatisrest.html</a:t>
            </a:r>
            <a:endParaRPr lang="en-IN" dirty="0" smtClean="0"/>
          </a:p>
          <a:p>
            <a:r>
              <a:rPr lang="en-IN" dirty="0">
                <a:hlinkClick r:id="rId5"/>
              </a:rPr>
              <a:t>http://</a:t>
            </a:r>
            <a:r>
              <a:rPr lang="en-IN" dirty="0" smtClean="0">
                <a:hlinkClick r:id="rId5"/>
              </a:rPr>
              <a:t>en.wikipedia.org/wiki/Microsoft_SQL_Server</a:t>
            </a:r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021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Thank You</a:t>
            </a:r>
            <a:endParaRPr lang="en-IN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383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546</TotalTime>
  <Words>657</Words>
  <Application>Microsoft Office PowerPoint</Application>
  <PresentationFormat>Widescreen</PresentationFormat>
  <Paragraphs>83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Trebuchet MS</vt:lpstr>
      <vt:lpstr>Wingdings</vt:lpstr>
      <vt:lpstr>Wingdings 3</vt:lpstr>
      <vt:lpstr>Facet</vt:lpstr>
      <vt:lpstr>Online Tutorial Application</vt:lpstr>
      <vt:lpstr>Agenda</vt:lpstr>
      <vt:lpstr>Technologies Used</vt:lpstr>
      <vt:lpstr>Representational State Transfer (REST)</vt:lpstr>
      <vt:lpstr>Windows Communication Foundation(WCF)</vt:lpstr>
      <vt:lpstr>Continued…</vt:lpstr>
      <vt:lpstr>Implementation Plan</vt:lpstr>
      <vt:lpstr>Microsoft SharePoint</vt:lpstr>
      <vt:lpstr>Microsoft ASP .NET and SQL Server</vt:lpstr>
      <vt:lpstr>References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Tutorial Application</dc:title>
  <dc:creator>Prem Vemosh Kumar K S</dc:creator>
  <cp:lastModifiedBy>Prem Vemosh Kumar K S</cp:lastModifiedBy>
  <cp:revision>21</cp:revision>
  <dcterms:created xsi:type="dcterms:W3CDTF">2015-03-17T08:31:22Z</dcterms:created>
  <dcterms:modified xsi:type="dcterms:W3CDTF">2015-03-31T23:25:34Z</dcterms:modified>
</cp:coreProperties>
</file>