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60" r:id="rId1"/>
    <p:sldMasterId id="2147483987" r:id="rId2"/>
  </p:sldMasterIdLst>
  <p:notesMasterIdLst>
    <p:notesMasterId r:id="rId14"/>
  </p:notesMasterIdLst>
  <p:sldIdLst>
    <p:sldId id="326" r:id="rId3"/>
    <p:sldId id="330" r:id="rId4"/>
    <p:sldId id="337" r:id="rId5"/>
    <p:sldId id="338" r:id="rId6"/>
    <p:sldId id="339" r:id="rId7"/>
    <p:sldId id="340" r:id="rId8"/>
    <p:sldId id="341" r:id="rId9"/>
    <p:sldId id="342" r:id="rId10"/>
    <p:sldId id="343" r:id="rId11"/>
    <p:sldId id="344" r:id="rId12"/>
    <p:sldId id="318" r:id="rId13"/>
  </p:sldIdLst>
  <p:sldSz cx="6858000" cy="9144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userDrawn="1">
          <p15:clr>
            <a:srgbClr val="A4A3A4"/>
          </p15:clr>
        </p15:guide>
        <p15:guide id="2" pos="216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a:srgbClr val="6F777D"/>
    <a:srgbClr val="3E3D3C"/>
    <a:srgbClr val="0D1D37"/>
    <a:srgbClr val="D445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65"/>
  </p:normalViewPr>
  <p:slideViewPr>
    <p:cSldViewPr snapToGrid="0" snapToObjects="1">
      <p:cViewPr varScale="1">
        <p:scale>
          <a:sx n="76" d="100"/>
          <a:sy n="76" d="100"/>
        </p:scale>
        <p:origin x="1956" y="108"/>
      </p:cViewPr>
      <p:guideLst>
        <p:guide orient="horz" pos="2880"/>
        <p:guide pos="216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presProps" Target="presProps.xml"/><Relationship Id="rId10" Type="http://schemas.openxmlformats.org/officeDocument/2006/relationships/slide" Target="slides/slide8.xml"/><Relationship Id="rId19" Type="http://schemas.microsoft.com/office/2015/10/relationships/revisionInfo" Target="revisionInfo.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112355E-9E02-FB4C-881D-3FE542E0640D}" type="datetimeFigureOut">
              <a:rPr lang="en-US" smtClean="0"/>
              <a:pPr/>
              <a:t>10/5/2017</a:t>
            </a:fld>
            <a:endParaRPr lang="en-US"/>
          </a:p>
        </p:txBody>
      </p:sp>
      <p:sp>
        <p:nvSpPr>
          <p:cNvPr id="4" name="Slide Image Placeholder 3"/>
          <p:cNvSpPr>
            <a:spLocks noGrp="1" noRot="1" noChangeAspect="1"/>
          </p:cNvSpPr>
          <p:nvPr>
            <p:ph type="sldImg" idx="2"/>
          </p:nvPr>
        </p:nvSpPr>
        <p:spPr>
          <a:xfrm>
            <a:off x="2143125" y="685800"/>
            <a:ext cx="257175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0D50E08-B43C-1C40-8EE4-21DAB8FD2715}" type="slidenum">
              <a:rPr lang="en-US" smtClean="0"/>
              <a:pPr/>
              <a:t>‹#›</a:t>
            </a:fld>
            <a:endParaRPr lang="en-US"/>
          </a:p>
        </p:txBody>
      </p:sp>
    </p:spTree>
    <p:extLst>
      <p:ext uri="{BB962C8B-B14F-4D97-AF65-F5344CB8AC3E}">
        <p14:creationId xmlns:p14="http://schemas.microsoft.com/office/powerpoint/2010/main" val="254490989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FCA993CA-E651-41EA-8061-CB97277CB5E9}"/>
              </a:ext>
            </a:extLst>
          </p:cNvPr>
          <p:cNvSpPr>
            <a:spLocks noGrp="1" noRot="1" noChangeAspect="1" noChangeArrowheads="1" noTextEdit="1"/>
          </p:cNvSpPr>
          <p:nvPr>
            <p:ph type="sldImg"/>
          </p:nvPr>
        </p:nvSpPr>
        <p:spPr>
          <a:ln/>
        </p:spPr>
      </p:sp>
      <p:sp>
        <p:nvSpPr>
          <p:cNvPr id="8195" name="Rectangle 3">
            <a:extLst>
              <a:ext uri="{FF2B5EF4-FFF2-40B4-BE49-F238E27FC236}">
                <a16:creationId xmlns:a16="http://schemas.microsoft.com/office/drawing/2014/main" id="{A8816068-7556-4B0A-87CC-7E92C589C75F}"/>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14907536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FCA993CA-E651-41EA-8061-CB97277CB5E9}"/>
              </a:ext>
            </a:extLst>
          </p:cNvPr>
          <p:cNvSpPr>
            <a:spLocks noGrp="1" noRot="1" noChangeAspect="1" noChangeArrowheads="1" noTextEdit="1"/>
          </p:cNvSpPr>
          <p:nvPr>
            <p:ph type="sldImg"/>
          </p:nvPr>
        </p:nvSpPr>
        <p:spPr>
          <a:ln/>
        </p:spPr>
      </p:sp>
      <p:sp>
        <p:nvSpPr>
          <p:cNvPr id="8195" name="Rectangle 3">
            <a:extLst>
              <a:ext uri="{FF2B5EF4-FFF2-40B4-BE49-F238E27FC236}">
                <a16:creationId xmlns:a16="http://schemas.microsoft.com/office/drawing/2014/main" id="{A8816068-7556-4B0A-87CC-7E92C589C75F}"/>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20745046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FCA993CA-E651-41EA-8061-CB97277CB5E9}"/>
              </a:ext>
            </a:extLst>
          </p:cNvPr>
          <p:cNvSpPr>
            <a:spLocks noGrp="1" noRot="1" noChangeAspect="1" noChangeArrowheads="1" noTextEdit="1"/>
          </p:cNvSpPr>
          <p:nvPr>
            <p:ph type="sldImg"/>
          </p:nvPr>
        </p:nvSpPr>
        <p:spPr>
          <a:ln/>
        </p:spPr>
      </p:sp>
      <p:sp>
        <p:nvSpPr>
          <p:cNvPr id="8195" name="Rectangle 3">
            <a:extLst>
              <a:ext uri="{FF2B5EF4-FFF2-40B4-BE49-F238E27FC236}">
                <a16:creationId xmlns:a16="http://schemas.microsoft.com/office/drawing/2014/main" id="{A8816068-7556-4B0A-87CC-7E92C589C75F}"/>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34414898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FCA993CA-E651-41EA-8061-CB97277CB5E9}"/>
              </a:ext>
            </a:extLst>
          </p:cNvPr>
          <p:cNvSpPr>
            <a:spLocks noGrp="1" noRot="1" noChangeAspect="1" noChangeArrowheads="1" noTextEdit="1"/>
          </p:cNvSpPr>
          <p:nvPr>
            <p:ph type="sldImg"/>
          </p:nvPr>
        </p:nvSpPr>
        <p:spPr>
          <a:ln/>
        </p:spPr>
      </p:sp>
      <p:sp>
        <p:nvSpPr>
          <p:cNvPr id="8195" name="Rectangle 3">
            <a:extLst>
              <a:ext uri="{FF2B5EF4-FFF2-40B4-BE49-F238E27FC236}">
                <a16:creationId xmlns:a16="http://schemas.microsoft.com/office/drawing/2014/main" id="{A8816068-7556-4B0A-87CC-7E92C589C75F}"/>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5466645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FCA993CA-E651-41EA-8061-CB97277CB5E9}"/>
              </a:ext>
            </a:extLst>
          </p:cNvPr>
          <p:cNvSpPr>
            <a:spLocks noGrp="1" noRot="1" noChangeAspect="1" noChangeArrowheads="1" noTextEdit="1"/>
          </p:cNvSpPr>
          <p:nvPr>
            <p:ph type="sldImg"/>
          </p:nvPr>
        </p:nvSpPr>
        <p:spPr>
          <a:ln/>
        </p:spPr>
      </p:sp>
      <p:sp>
        <p:nvSpPr>
          <p:cNvPr id="8195" name="Rectangle 3">
            <a:extLst>
              <a:ext uri="{FF2B5EF4-FFF2-40B4-BE49-F238E27FC236}">
                <a16:creationId xmlns:a16="http://schemas.microsoft.com/office/drawing/2014/main" id="{A8816068-7556-4B0A-87CC-7E92C589C75F}"/>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5760092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FCA993CA-E651-41EA-8061-CB97277CB5E9}"/>
              </a:ext>
            </a:extLst>
          </p:cNvPr>
          <p:cNvSpPr>
            <a:spLocks noGrp="1" noRot="1" noChangeAspect="1" noChangeArrowheads="1" noTextEdit="1"/>
          </p:cNvSpPr>
          <p:nvPr>
            <p:ph type="sldImg"/>
          </p:nvPr>
        </p:nvSpPr>
        <p:spPr>
          <a:ln/>
        </p:spPr>
      </p:sp>
      <p:sp>
        <p:nvSpPr>
          <p:cNvPr id="8195" name="Rectangle 3">
            <a:extLst>
              <a:ext uri="{FF2B5EF4-FFF2-40B4-BE49-F238E27FC236}">
                <a16:creationId xmlns:a16="http://schemas.microsoft.com/office/drawing/2014/main" id="{A8816068-7556-4B0A-87CC-7E92C589C75F}"/>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38467110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FCA993CA-E651-41EA-8061-CB97277CB5E9}"/>
              </a:ext>
            </a:extLst>
          </p:cNvPr>
          <p:cNvSpPr>
            <a:spLocks noGrp="1" noRot="1" noChangeAspect="1" noChangeArrowheads="1" noTextEdit="1"/>
          </p:cNvSpPr>
          <p:nvPr>
            <p:ph type="sldImg"/>
          </p:nvPr>
        </p:nvSpPr>
        <p:spPr>
          <a:ln/>
        </p:spPr>
      </p:sp>
      <p:sp>
        <p:nvSpPr>
          <p:cNvPr id="8195" name="Rectangle 3">
            <a:extLst>
              <a:ext uri="{FF2B5EF4-FFF2-40B4-BE49-F238E27FC236}">
                <a16:creationId xmlns:a16="http://schemas.microsoft.com/office/drawing/2014/main" id="{A8816068-7556-4B0A-87CC-7E92C589C75F}"/>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4434986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248242"/>
            <a:ext cx="5886450" cy="2569633"/>
          </a:xfrm>
        </p:spPr>
        <p:txBody>
          <a:bodyPr anchor="b">
            <a:noAutofit/>
          </a:bodyPr>
          <a:lstStyle>
            <a:lvl1pPr>
              <a:defRPr sz="4400" cap="all" baseline="0">
                <a:solidFill>
                  <a:srgbClr val="3E3D3C"/>
                </a:solidFill>
              </a:defRPr>
            </a:lvl1pPr>
          </a:lstStyle>
          <a:p>
            <a:r>
              <a:rPr lang="en-US" dirty="0"/>
              <a:t>Click to edit Master title style</a:t>
            </a:r>
          </a:p>
        </p:txBody>
      </p:sp>
      <p:sp>
        <p:nvSpPr>
          <p:cNvPr id="3" name="Subtitle 2"/>
          <p:cNvSpPr>
            <a:spLocks noGrp="1"/>
          </p:cNvSpPr>
          <p:nvPr>
            <p:ph type="subTitle" idx="1"/>
          </p:nvPr>
        </p:nvSpPr>
        <p:spPr>
          <a:xfrm>
            <a:off x="514350" y="4093040"/>
            <a:ext cx="4800600" cy="2336800"/>
          </a:xfrm>
        </p:spPr>
        <p:txBody>
          <a:bodyPr>
            <a:normAutofit/>
          </a:bodyPr>
          <a:lstStyle>
            <a:lvl1pPr marL="0" indent="0" algn="l">
              <a:buNone/>
              <a:defRPr sz="2400">
                <a:solidFill>
                  <a:srgbClr val="3E3D3C"/>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fld id="{C8A432C8-69A7-458B-9684-2BFA64B31948}" type="datetime2">
              <a:rPr lang="en-US" smtClean="0"/>
              <a:pPr/>
              <a:t>Thursday, October 5,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8" name="Straight Connector 7"/>
          <p:cNvCxnSpPr/>
          <p:nvPr/>
        </p:nvCxnSpPr>
        <p:spPr>
          <a:xfrm>
            <a:off x="514350" y="3950802"/>
            <a:ext cx="5886450" cy="2117"/>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96A3A3-94A6-4E5B-AF39-173ACA3E61CC}" type="datetime2">
              <a:rPr lang="en-US" smtClean="0"/>
              <a:pPr/>
              <a:t>Thursday, October 5,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7" name="Straight Connector 6"/>
          <p:cNvCxnSpPr/>
          <p:nvPr userDrawn="1"/>
        </p:nvCxnSpPr>
        <p:spPr>
          <a:xfrm>
            <a:off x="342900" y="1725293"/>
            <a:ext cx="61722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41735" y="3149602"/>
            <a:ext cx="5829300" cy="2933700"/>
          </a:xfrm>
        </p:spPr>
        <p:txBody>
          <a:bodyPr anchor="b">
            <a:normAutofit/>
          </a:bodyPr>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541735" y="6169154"/>
            <a:ext cx="5829300" cy="2000249"/>
          </a:xfrm>
        </p:spPr>
        <p:txBody>
          <a:bodyPr anchor="t">
            <a:normAutofit/>
          </a:bodyPr>
          <a:lstStyle>
            <a:lvl1pPr marL="0" indent="0">
              <a:buNone/>
              <a:defRPr sz="1800">
                <a:solidFill>
                  <a:schemeClr val="tx2"/>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933D019-A32C-4EAD-B8E6-DBDA699692FD}" type="datetime2">
              <a:rPr lang="en-US" smtClean="0"/>
              <a:pPr/>
              <a:t>Thursday, October 5,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7" name="Straight Connector 6"/>
          <p:cNvCxnSpPr/>
          <p:nvPr/>
        </p:nvCxnSpPr>
        <p:spPr>
          <a:xfrm>
            <a:off x="548640" y="6132578"/>
            <a:ext cx="5886450" cy="2117"/>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42900" y="2231136"/>
            <a:ext cx="3028950" cy="62910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86150" y="2231136"/>
            <a:ext cx="3028950" cy="62910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CEBA98F-560C-4997-81C4-81D4D9187EAB}" type="datetime2">
              <a:rPr lang="en-US" smtClean="0"/>
              <a:pPr/>
              <a:t>Thursday, October 5, 2017</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342900" y="2235201"/>
            <a:ext cx="2948940" cy="853017"/>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1500" b="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342900" y="3251200"/>
            <a:ext cx="2948940" cy="5268384"/>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566160" y="2235201"/>
            <a:ext cx="2948940" cy="853017"/>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1500" b="0" kern="1200" dirty="0" smtClean="0">
                <a:solidFill>
                  <a:schemeClr val="tx2"/>
                </a:solidFill>
                <a:latin typeface="+mn-lt"/>
                <a:ea typeface="+mn-ea"/>
                <a:cs typeface="+mn-cs"/>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566160" y="3251200"/>
            <a:ext cx="2948940" cy="5268384"/>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50972B2-CA5C-437D-87D0-8081271A9E4B}" type="datetime2">
              <a:rPr lang="en-US" smtClean="0"/>
              <a:pPr/>
              <a:t>Thursday, October 5, 2017</a:t>
            </a:fld>
            <a:endParaRPr lang="en-US"/>
          </a:p>
        </p:txBody>
      </p:sp>
      <p:sp>
        <p:nvSpPr>
          <p:cNvPr id="8" name="Footer Placeholder 7"/>
          <p:cNvSpPr>
            <a:spLocks noGrp="1"/>
          </p:cNvSpPr>
          <p:nvPr>
            <p:ph type="ftr" sz="quarter" idx="11"/>
          </p:nvPr>
        </p:nvSpPr>
        <p:spPr/>
        <p:txBody>
          <a:bodyPr/>
          <a:lstStyle/>
          <a:p>
            <a:pPr algn="r"/>
            <a:endParaRPr lang="en-US" dirty="0"/>
          </a:p>
        </p:txBody>
      </p:sp>
      <p:sp>
        <p:nvSpPr>
          <p:cNvPr id="9" name="Slide Number Placeholder 8"/>
          <p:cNvSpPr>
            <a:spLocks noGrp="1"/>
          </p:cNvSpPr>
          <p:nvPr>
            <p:ph type="sldNum" sz="quarter" idx="12"/>
          </p:nvPr>
        </p:nvSpPr>
        <p:spPr/>
        <p:txBody>
          <a:bodyPr/>
          <a:lstStyle/>
          <a:p>
            <a:fld id="{0CFEC368-1D7A-4F81-ABF6-AE0E36BAF64C}" type="slidenum">
              <a:rPr lang="en-US" smtClean="0"/>
              <a:pPr/>
              <a:t>‹#›</a:t>
            </a:fld>
            <a:endParaRPr lang="en-US"/>
          </a:p>
        </p:txBody>
      </p:sp>
      <p:cxnSp>
        <p:nvCxnSpPr>
          <p:cNvPr id="11" name="Straight Connector 10"/>
          <p:cNvCxnSpPr/>
          <p:nvPr/>
        </p:nvCxnSpPr>
        <p:spPr>
          <a:xfrm rot="5400000">
            <a:off x="289858" y="5394662"/>
            <a:ext cx="6278880" cy="596"/>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9CD4847-11EF-4466-A8AD-85CDB7B49118}" type="datetime2">
              <a:rPr lang="en-US" smtClean="0"/>
              <a:pPr/>
              <a:t>Thursday, October 5, 2017</a:t>
            </a:fld>
            <a:endParaRPr lang="en-US"/>
          </a:p>
        </p:txBody>
      </p:sp>
      <p:sp>
        <p:nvSpPr>
          <p:cNvPr id="4" name="Footer Placeholder 3"/>
          <p:cNvSpPr>
            <a:spLocks noGrp="1"/>
          </p:cNvSpPr>
          <p:nvPr>
            <p:ph type="ftr" sz="quarter" idx="11"/>
          </p:nvPr>
        </p:nvSpPr>
        <p:spPr/>
        <p:txBody>
          <a:bodyPr/>
          <a:lstStyle/>
          <a:p>
            <a:pPr algn="r"/>
            <a:endParaRPr lang="en-US" dirty="0"/>
          </a:p>
        </p:txBody>
      </p:sp>
      <p:sp>
        <p:nvSpPr>
          <p:cNvPr id="5" name="Slide Number Placeholder 4"/>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68457A-3AB9-4880-8A0C-9F8524491207}" type="datetime2">
              <a:rPr lang="en-US" smtClean="0"/>
              <a:pPr/>
              <a:t>Thursday, October 5, 2017</a:t>
            </a:fld>
            <a:endParaRPr lang="en-US"/>
          </a:p>
        </p:txBody>
      </p:sp>
      <p:sp>
        <p:nvSpPr>
          <p:cNvPr id="3" name="Footer Placeholder 2"/>
          <p:cNvSpPr>
            <a:spLocks noGrp="1"/>
          </p:cNvSpPr>
          <p:nvPr>
            <p:ph type="ftr" sz="quarter" idx="11"/>
          </p:nvPr>
        </p:nvSpPr>
        <p:spPr/>
        <p:txBody>
          <a:bodyPr/>
          <a:lstStyle/>
          <a:p>
            <a:pPr algn="r"/>
            <a:endParaRPr lang="en-US" dirty="0"/>
          </a:p>
        </p:txBody>
      </p:sp>
      <p:sp>
        <p:nvSpPr>
          <p:cNvPr id="4" name="Slide Number Placeholder 3"/>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1056107"/>
            <a:ext cx="1604772" cy="1682496"/>
          </a:xfrm>
        </p:spPr>
        <p:txBody>
          <a:bodyPr anchor="b">
            <a:noAutofit/>
          </a:bodyPr>
          <a:lstStyle>
            <a:lvl1pPr algn="l">
              <a:defRPr sz="1800" b="0"/>
            </a:lvl1pPr>
          </a:lstStyle>
          <a:p>
            <a:r>
              <a:rPr lang="en-US"/>
              <a:t>Click to edit Master title style</a:t>
            </a:r>
            <a:endParaRPr lang="en-US" dirty="0"/>
          </a:p>
        </p:txBody>
      </p:sp>
      <p:sp>
        <p:nvSpPr>
          <p:cNvPr id="3" name="Content Placeholder 2"/>
          <p:cNvSpPr>
            <a:spLocks noGrp="1"/>
          </p:cNvSpPr>
          <p:nvPr>
            <p:ph idx="1"/>
          </p:nvPr>
        </p:nvSpPr>
        <p:spPr>
          <a:xfrm>
            <a:off x="2228850" y="1056107"/>
            <a:ext cx="4286250" cy="7437120"/>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42901" y="2840740"/>
            <a:ext cx="1604772" cy="565815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3FE976D3-5B7F-4300-ABED-C91F1B2AE209}" type="datetime2">
              <a:rPr lang="en-US" smtClean="0"/>
              <a:pPr/>
              <a:t>Thursday, October 5, 2017</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cxnSp>
        <p:nvCxnSpPr>
          <p:cNvPr id="9" name="Straight Connector 8"/>
          <p:cNvCxnSpPr/>
          <p:nvPr/>
        </p:nvCxnSpPr>
        <p:spPr>
          <a:xfrm rot="5400000">
            <a:off x="-1636707" y="4774071"/>
            <a:ext cx="7437120" cy="1191"/>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1056640"/>
            <a:ext cx="1607010" cy="1686560"/>
          </a:xfrm>
        </p:spPr>
        <p:txBody>
          <a:bodyPr anchor="b">
            <a:normAutofit/>
          </a:bodyPr>
          <a:lstStyle>
            <a:lvl1pPr algn="l">
              <a:defRPr sz="1800" b="0"/>
            </a:lvl1pPr>
          </a:lstStyle>
          <a:p>
            <a:r>
              <a:rPr lang="en-US"/>
              <a:t>Click to edit Master title style</a:t>
            </a:r>
            <a:endParaRPr lang="en-US" dirty="0"/>
          </a:p>
        </p:txBody>
      </p:sp>
      <p:sp>
        <p:nvSpPr>
          <p:cNvPr id="3" name="Picture Placeholder 2"/>
          <p:cNvSpPr>
            <a:spLocks noGrp="1"/>
          </p:cNvSpPr>
          <p:nvPr>
            <p:ph type="pic" idx="1"/>
          </p:nvPr>
        </p:nvSpPr>
        <p:spPr>
          <a:xfrm>
            <a:off x="2143957" y="1117602"/>
            <a:ext cx="4428293" cy="7333941"/>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342900" y="2844800"/>
            <a:ext cx="1604772" cy="5657088"/>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EBDC1E59-17DD-41CE-97CA-624A472382D4}" type="datetime2">
              <a:rPr lang="en-US" smtClean="0"/>
              <a:pPr/>
              <a:t>Thursday, October 5, 2017</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CC057FC-95B6-4D89-AFDA-ABA33EE921E5}" type="datetime2">
              <a:rPr lang="en-US" smtClean="0"/>
              <a:pPr/>
              <a:t>Thursday, October 5,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812800"/>
            <a:ext cx="1543050" cy="7823200"/>
          </a:xfrm>
        </p:spPr>
        <p:txBody>
          <a:bodyPr vert="eaVert" anchor="b"/>
          <a:lstStyle/>
          <a:p>
            <a:r>
              <a:rPr lang="en-US"/>
              <a:t>Click to edit Master title style</a:t>
            </a:r>
            <a:endParaRPr lang="en-US" dirty="0"/>
          </a:p>
        </p:txBody>
      </p:sp>
      <p:sp>
        <p:nvSpPr>
          <p:cNvPr id="3" name="Vertical Text Placeholder 2"/>
          <p:cNvSpPr>
            <a:spLocks noGrp="1"/>
          </p:cNvSpPr>
          <p:nvPr>
            <p:ph type="body" orient="vert" idx="1"/>
          </p:nvPr>
        </p:nvSpPr>
        <p:spPr>
          <a:xfrm>
            <a:off x="342900" y="812800"/>
            <a:ext cx="4514850" cy="782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C4549AC-EB31-477F-92A9-B1988E232878}" type="datetime2">
              <a:rPr lang="en-US" smtClean="0"/>
              <a:pPr/>
              <a:t>Thursday, October 5,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605775" y="366184"/>
            <a:ext cx="5084957" cy="1524000"/>
          </a:xfrm>
          <a:prstGeom prst="rect">
            <a:avLst/>
          </a:prstGeom>
        </p:spPr>
        <p:txBody>
          <a:bodyPr/>
          <a:lstStyle>
            <a:lvl1pPr>
              <a:defRPr sz="2700">
                <a:solidFill>
                  <a:schemeClr val="bg1"/>
                </a:solidFill>
                <a:latin typeface="ScalaSansLF-Regular" pitchFamily="2" charset="0"/>
              </a:defRPr>
            </a:lvl1pPr>
          </a:lstStyle>
          <a:p>
            <a:r>
              <a:rPr lang="en-US" dirty="0"/>
              <a:t>Click to edit Master title style</a:t>
            </a:r>
          </a:p>
        </p:txBody>
      </p:sp>
      <p:sp>
        <p:nvSpPr>
          <p:cNvPr id="3" name="Text Placeholder 2"/>
          <p:cNvSpPr>
            <a:spLocks noGrp="1"/>
          </p:cNvSpPr>
          <p:nvPr>
            <p:ph type="body" sz="half" idx="1"/>
          </p:nvPr>
        </p:nvSpPr>
        <p:spPr>
          <a:xfrm>
            <a:off x="389335" y="2044701"/>
            <a:ext cx="3000375" cy="5323417"/>
          </a:xfrm>
          <a:prstGeom prst="rect">
            <a:avLst/>
          </a:prstGeom>
        </p:spPr>
        <p:txBody>
          <a:bodyPr/>
          <a:lstStyle>
            <a:lvl1pPr>
              <a:defRPr>
                <a:solidFill>
                  <a:schemeClr val="bg1"/>
                </a:solidFill>
                <a:latin typeface="ScalaSansLF-Regular" pitchFamily="2" charset="0"/>
              </a:defRPr>
            </a:lvl1pPr>
            <a:lvl2pPr>
              <a:defRPr>
                <a:solidFill>
                  <a:schemeClr val="bg1"/>
                </a:solidFill>
                <a:latin typeface="ScalaSansLF-Regular" pitchFamily="2" charset="0"/>
              </a:defRPr>
            </a:lvl2pPr>
            <a:lvl3pPr>
              <a:defRPr>
                <a:solidFill>
                  <a:schemeClr val="bg1"/>
                </a:solidFill>
                <a:latin typeface="ScalaSansLF-Regular" pitchFamily="2" charset="0"/>
              </a:defRPr>
            </a:lvl3pPr>
            <a:lvl4pPr>
              <a:defRPr>
                <a:solidFill>
                  <a:schemeClr val="bg1"/>
                </a:solidFill>
                <a:latin typeface="ScalaSansLF-Regular" pitchFamily="2" charset="0"/>
              </a:defRPr>
            </a:lvl4pPr>
            <a:lvl5pPr>
              <a:defRPr>
                <a:solidFill>
                  <a:schemeClr val="bg1"/>
                </a:solidFill>
                <a:latin typeface="ScalaSansLF-Regular"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3504010" y="2044701"/>
            <a:ext cx="3000375" cy="5323417"/>
          </a:xfrm>
          <a:prstGeom prst="rect">
            <a:avLst/>
          </a:prstGeom>
        </p:spPr>
        <p:txBody>
          <a:bodyPr/>
          <a:lstStyle>
            <a:lvl1pPr>
              <a:defRPr>
                <a:solidFill>
                  <a:schemeClr val="bg1"/>
                </a:solidFill>
                <a:latin typeface="ScalaSansLF-Regular" pitchFamily="2" charset="0"/>
              </a:defRPr>
            </a:lvl1pPr>
            <a:lvl2pPr>
              <a:defRPr>
                <a:solidFill>
                  <a:schemeClr val="bg1"/>
                </a:solidFill>
                <a:latin typeface="ScalaSansLF-Regular" pitchFamily="2" charset="0"/>
              </a:defRPr>
            </a:lvl2pPr>
            <a:lvl3pPr>
              <a:defRPr>
                <a:solidFill>
                  <a:schemeClr val="bg1"/>
                </a:solidFill>
                <a:latin typeface="ScalaSansLF-Regular" pitchFamily="2" charset="0"/>
              </a:defRPr>
            </a:lvl3pPr>
            <a:lvl4pPr>
              <a:defRPr>
                <a:solidFill>
                  <a:schemeClr val="bg1"/>
                </a:solidFill>
                <a:latin typeface="ScalaSansLF-Regular" pitchFamily="2" charset="0"/>
              </a:defRPr>
            </a:lvl4pPr>
            <a:lvl5pPr>
              <a:defRPr>
                <a:solidFill>
                  <a:schemeClr val="bg1"/>
                </a:solidFill>
                <a:latin typeface="ScalaSansLF-Regular"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3"/>
          <p:cNvSpPr>
            <a:spLocks noGrp="1" noChangeArrowheads="1"/>
          </p:cNvSpPr>
          <p:nvPr>
            <p:ph type="dt" sz="half" idx="10"/>
          </p:nvPr>
        </p:nvSpPr>
        <p:spPr>
          <a:xfrm>
            <a:off x="342900" y="8326967"/>
            <a:ext cx="1600200" cy="635000"/>
          </a:xfrm>
          <a:prstGeom prst="rect">
            <a:avLst/>
          </a:prstGeom>
          <a:ln/>
        </p:spPr>
        <p:txBody>
          <a:bodyPr/>
          <a:lstStyle>
            <a:lvl1pPr>
              <a:defRPr/>
            </a:lvl1pPr>
          </a:lstStyle>
          <a:p>
            <a:pPr>
              <a:defRPr/>
            </a:pPr>
            <a:endParaRPr lang="en-US"/>
          </a:p>
        </p:txBody>
      </p:sp>
      <p:sp>
        <p:nvSpPr>
          <p:cNvPr id="6" name="Rectangle 4"/>
          <p:cNvSpPr>
            <a:spLocks noGrp="1" noChangeArrowheads="1"/>
          </p:cNvSpPr>
          <p:nvPr>
            <p:ph type="ftr" sz="quarter" idx="11"/>
          </p:nvPr>
        </p:nvSpPr>
        <p:spPr>
          <a:xfrm>
            <a:off x="2343150" y="8326967"/>
            <a:ext cx="2171700" cy="635000"/>
          </a:xfrm>
          <a:prstGeom prst="rect">
            <a:avLst/>
          </a:prstGeom>
          <a:ln/>
        </p:spPr>
        <p:txBody>
          <a:bodyPr/>
          <a:lstStyle>
            <a:lvl1pPr>
              <a:defRPr/>
            </a:lvl1pPr>
          </a:lstStyle>
          <a:p>
            <a:pPr>
              <a:defRPr/>
            </a:pPr>
            <a:endParaRPr lang="en-US"/>
          </a:p>
        </p:txBody>
      </p:sp>
      <p:sp>
        <p:nvSpPr>
          <p:cNvPr id="7" name="Rectangle 5"/>
          <p:cNvSpPr>
            <a:spLocks noGrp="1" noChangeArrowheads="1"/>
          </p:cNvSpPr>
          <p:nvPr>
            <p:ph type="sldNum" sz="quarter" idx="12"/>
          </p:nvPr>
        </p:nvSpPr>
        <p:spPr>
          <a:ln/>
        </p:spPr>
        <p:txBody>
          <a:bodyPr/>
          <a:lstStyle>
            <a:lvl1pPr>
              <a:defRPr/>
            </a:lvl1pPr>
          </a:lstStyle>
          <a:p>
            <a:pPr>
              <a:defRPr/>
            </a:pPr>
            <a:fld id="{9035FF7D-CD67-47BE-92C4-30E33F3FAE6F}" type="slidenum">
              <a:rPr lang="en-US"/>
              <a:pPr>
                <a:defRPr/>
              </a:pPr>
              <a:t>‹#›</a:t>
            </a:fld>
            <a:endParaRPr lang="en-US"/>
          </a:p>
        </p:txBody>
      </p:sp>
    </p:spTree>
    <p:extLst>
      <p:ext uri="{BB962C8B-B14F-4D97-AF65-F5344CB8AC3E}">
        <p14:creationId xmlns:p14="http://schemas.microsoft.com/office/powerpoint/2010/main" val="2881214437"/>
      </p:ext>
    </p:extLst>
  </p:cSld>
  <p:clrMapOvr>
    <a:masterClrMapping/>
  </p:clrMapOvr>
  <p:transition spd="med">
    <p:zo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ext only - 2 column">
    <p:spTree>
      <p:nvGrpSpPr>
        <p:cNvPr id="1" name=""/>
        <p:cNvGrpSpPr/>
        <p:nvPr/>
      </p:nvGrpSpPr>
      <p:grpSpPr>
        <a:xfrm>
          <a:off x="0" y="0"/>
          <a:ext cx="0" cy="0"/>
          <a:chOff x="0" y="0"/>
          <a:chExt cx="0" cy="0"/>
        </a:xfrm>
      </p:grpSpPr>
      <p:sp>
        <p:nvSpPr>
          <p:cNvPr id="4" name="Title 3"/>
          <p:cNvSpPr>
            <a:spLocks noGrp="1"/>
          </p:cNvSpPr>
          <p:nvPr>
            <p:ph type="title"/>
          </p:nvPr>
        </p:nvSpPr>
        <p:spPr>
          <a:xfrm>
            <a:off x="342900" y="762330"/>
            <a:ext cx="6172200" cy="570159"/>
          </a:xfrm>
          <a:prstGeom prst="rect">
            <a:avLst/>
          </a:prstGeom>
        </p:spPr>
        <p:txBody>
          <a:bodyPr vert="horz"/>
          <a:lstStyle>
            <a:lvl1pPr>
              <a:defRPr sz="2400" b="1" i="0" spc="0">
                <a:solidFill>
                  <a:srgbClr val="34383C"/>
                </a:solidFill>
                <a:latin typeface="Scala OT" charset="0"/>
                <a:ea typeface="Scala OT" charset="0"/>
                <a:cs typeface="Scala OT" charset="0"/>
              </a:defRPr>
            </a:lvl1pPr>
          </a:lstStyle>
          <a:p>
            <a:r>
              <a:rPr lang="en-US"/>
              <a:t>Click to edit Master title style</a:t>
            </a:r>
            <a:endParaRPr lang="en-US" dirty="0"/>
          </a:p>
        </p:txBody>
      </p:sp>
      <p:sp>
        <p:nvSpPr>
          <p:cNvPr id="7" name="Text Placeholder 2"/>
          <p:cNvSpPr>
            <a:spLocks noGrp="1"/>
          </p:cNvSpPr>
          <p:nvPr>
            <p:ph type="body" sz="quarter" idx="10"/>
          </p:nvPr>
        </p:nvSpPr>
        <p:spPr>
          <a:xfrm>
            <a:off x="342901" y="2317192"/>
            <a:ext cx="6172200" cy="4866107"/>
          </a:xfrm>
          <a:prstGeom prst="rect">
            <a:avLst/>
          </a:prstGeom>
        </p:spPr>
        <p:txBody>
          <a:bodyPr vert="horz" numCol="2"/>
          <a:lstStyle>
            <a:lvl1pPr>
              <a:defRPr sz="1200" b="0" i="0">
                <a:solidFill>
                  <a:srgbClr val="34383C"/>
                </a:solidFill>
                <a:latin typeface="ScalaSansOT" charset="0"/>
                <a:ea typeface="ScalaSansOT" charset="0"/>
                <a:cs typeface="ScalaSansOT" charset="0"/>
              </a:defRPr>
            </a:lvl1pPr>
            <a:lvl2pPr>
              <a:defRPr sz="1200" b="0" i="0">
                <a:solidFill>
                  <a:srgbClr val="34383C"/>
                </a:solidFill>
                <a:latin typeface="ScalaSansOT" charset="0"/>
                <a:ea typeface="ScalaSansOT" charset="0"/>
                <a:cs typeface="ScalaSansOT" charset="0"/>
              </a:defRPr>
            </a:lvl2pPr>
            <a:lvl3pPr>
              <a:defRPr sz="1200" b="0" i="0">
                <a:solidFill>
                  <a:srgbClr val="34383C"/>
                </a:solidFill>
                <a:latin typeface="ScalaSansOT" charset="0"/>
                <a:ea typeface="ScalaSansOT" charset="0"/>
                <a:cs typeface="ScalaSansOT" charset="0"/>
              </a:defRPr>
            </a:lvl3pPr>
            <a:lvl4pPr>
              <a:defRPr sz="1200" b="0" i="0">
                <a:solidFill>
                  <a:srgbClr val="34383C"/>
                </a:solidFill>
                <a:latin typeface="ScalaSansOT" charset="0"/>
                <a:ea typeface="ScalaSansOT" charset="0"/>
                <a:cs typeface="ScalaSansOT" charset="0"/>
              </a:defRPr>
            </a:lvl4pPr>
            <a:lvl5pPr>
              <a:defRPr sz="1200" b="0" i="0">
                <a:solidFill>
                  <a:srgbClr val="34383C"/>
                </a:solidFill>
                <a:latin typeface="ScalaSansOT" charset="0"/>
                <a:ea typeface="ScalaSansOT" charset="0"/>
                <a:cs typeface="ScalaSansOT"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ext Placeholder 2"/>
          <p:cNvSpPr>
            <a:spLocks noGrp="1"/>
          </p:cNvSpPr>
          <p:nvPr>
            <p:ph type="body" sz="quarter" idx="11"/>
          </p:nvPr>
        </p:nvSpPr>
        <p:spPr>
          <a:xfrm>
            <a:off x="342900" y="1475770"/>
            <a:ext cx="6172200" cy="421551"/>
          </a:xfrm>
          <a:prstGeom prst="rect">
            <a:avLst/>
          </a:prstGeom>
        </p:spPr>
        <p:txBody>
          <a:bodyPr vert="horz"/>
          <a:lstStyle>
            <a:lvl1pPr marL="0" indent="0">
              <a:buNone/>
              <a:defRPr sz="1350" b="0" i="0">
                <a:solidFill>
                  <a:srgbClr val="34383C"/>
                </a:solidFill>
                <a:latin typeface="ScalaOT" charset="0"/>
                <a:ea typeface="ScalaOT" charset="0"/>
                <a:cs typeface="ScalaOT" charset="0"/>
              </a:defRPr>
            </a:lvl1pPr>
          </a:lstStyle>
          <a:p>
            <a:pPr lvl="0"/>
            <a:r>
              <a:rPr lang="en-US"/>
              <a:t>Click to edit Master text styles</a:t>
            </a:r>
          </a:p>
        </p:txBody>
      </p:sp>
    </p:spTree>
    <p:extLst>
      <p:ext uri="{BB962C8B-B14F-4D97-AF65-F5344CB8AC3E}">
        <p14:creationId xmlns:p14="http://schemas.microsoft.com/office/powerpoint/2010/main" val="7210984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248242"/>
            <a:ext cx="5886450" cy="2569633"/>
          </a:xfrm>
        </p:spPr>
        <p:txBody>
          <a:bodyPr anchor="b">
            <a:noAutofit/>
          </a:bodyPr>
          <a:lstStyle>
            <a:lvl1pPr>
              <a:defRPr sz="4050" cap="all" baseline="0">
                <a:solidFill>
                  <a:srgbClr val="3E3D3C"/>
                </a:solidFill>
              </a:defRPr>
            </a:lvl1pPr>
          </a:lstStyle>
          <a:p>
            <a:r>
              <a:rPr lang="en-US" dirty="0"/>
              <a:t>Click to edit Master title style</a:t>
            </a:r>
          </a:p>
        </p:txBody>
      </p:sp>
      <p:sp>
        <p:nvSpPr>
          <p:cNvPr id="3" name="Subtitle 2"/>
          <p:cNvSpPr>
            <a:spLocks noGrp="1"/>
          </p:cNvSpPr>
          <p:nvPr>
            <p:ph type="subTitle" idx="1"/>
          </p:nvPr>
        </p:nvSpPr>
        <p:spPr>
          <a:xfrm>
            <a:off x="514350" y="4093040"/>
            <a:ext cx="4800600" cy="2336800"/>
          </a:xfrm>
        </p:spPr>
        <p:txBody>
          <a:bodyPr/>
          <a:lstStyle>
            <a:lvl1pPr marL="0" indent="0" algn="l">
              <a:buNone/>
              <a:defRPr>
                <a:solidFill>
                  <a:srgbClr val="3E3D3C"/>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8A432C8-69A7-458B-9684-2BFA64B31948}" type="datetime2">
              <a:rPr lang="en-US" smtClean="0"/>
              <a:pPr/>
              <a:t>Thursday, October 5,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8" name="Straight Connector 7"/>
          <p:cNvCxnSpPr/>
          <p:nvPr/>
        </p:nvCxnSpPr>
        <p:spPr>
          <a:xfrm>
            <a:off x="514350" y="3950802"/>
            <a:ext cx="5886450" cy="2117"/>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063917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42900" y="537032"/>
            <a:ext cx="6172200" cy="1320800"/>
          </a:xfrm>
        </p:spPr>
        <p:txBody>
          <a:bodyPr>
            <a:noAutofit/>
          </a:bodyPr>
          <a:lstStyle>
            <a:lvl1pPr algn="ctr">
              <a:defRPr sz="4400"/>
            </a:lvl1pPr>
          </a:lstStyle>
          <a:p>
            <a:r>
              <a:rPr lang="en-US" dirty="0"/>
              <a:t>Click to edit Master title style</a:t>
            </a:r>
          </a:p>
        </p:txBody>
      </p:sp>
      <p:sp>
        <p:nvSpPr>
          <p:cNvPr id="3" name="Content Placeholder 2"/>
          <p:cNvSpPr>
            <a:spLocks noGrp="1"/>
          </p:cNvSpPr>
          <p:nvPr>
            <p:ph idx="1"/>
          </p:nvPr>
        </p:nvSpPr>
        <p:spPr/>
        <p:txBody>
          <a:bodyPr/>
          <a:lstStyle>
            <a:lvl1pPr marL="183600" indent="-183600">
              <a:buClr>
                <a:schemeClr val="tx1"/>
              </a:buClr>
              <a:defRPr sz="3200"/>
            </a:lvl1pPr>
            <a:lvl2pPr>
              <a:buClr>
                <a:schemeClr val="tx1"/>
              </a:buClr>
              <a:defRPr sz="2800"/>
            </a:lvl2pPr>
            <a:lvl3pPr>
              <a:buClr>
                <a:schemeClr val="tx1"/>
              </a:buClr>
              <a:defRPr sz="2400"/>
            </a:lvl3pPr>
            <a:lvl4pPr>
              <a:buClr>
                <a:schemeClr val="tx1"/>
              </a:buClr>
              <a:defRPr sz="2000"/>
            </a:lvl4pPr>
            <a:lvl5pPr>
              <a:buClr>
                <a:schemeClr val="tx1"/>
              </a:buCl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6396A3A3-94A6-4E5B-AF39-173ACA3E61CC}" type="datetime2">
              <a:rPr lang="en-US" smtClean="0"/>
              <a:pPr/>
              <a:t>Thursday, October 5,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7" name="Straight Connector 6"/>
          <p:cNvCxnSpPr/>
          <p:nvPr userDrawn="1"/>
        </p:nvCxnSpPr>
        <p:spPr>
          <a:xfrm>
            <a:off x="342900" y="1875605"/>
            <a:ext cx="61722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285840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41735" y="3149602"/>
            <a:ext cx="5829300" cy="2933700"/>
          </a:xfrm>
        </p:spPr>
        <p:txBody>
          <a:bodyPr anchor="b">
            <a:normAutofit/>
          </a:bodyPr>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541735" y="6169154"/>
            <a:ext cx="5829300" cy="2000249"/>
          </a:xfrm>
        </p:spPr>
        <p:txBody>
          <a:bodyPr anchor="t">
            <a:normAutofit/>
          </a:bodyPr>
          <a:lstStyle>
            <a:lvl1pPr marL="0" indent="0">
              <a:buNone/>
              <a:defRPr sz="1800">
                <a:solidFill>
                  <a:schemeClr val="tx2"/>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933D019-A32C-4EAD-B8E6-DBDA699692FD}" type="datetime2">
              <a:rPr lang="en-US" smtClean="0"/>
              <a:pPr/>
              <a:t>Thursday, October 5,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7" name="Straight Connector 6"/>
          <p:cNvCxnSpPr/>
          <p:nvPr/>
        </p:nvCxnSpPr>
        <p:spPr>
          <a:xfrm>
            <a:off x="548640" y="6132578"/>
            <a:ext cx="5886450" cy="2117"/>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89718848"/>
      </p:ext>
    </p:extLst>
  </p:cSld>
  <p:clrMapOvr>
    <a:overrideClrMapping bg1="dk1" tx1="lt1" bg2="dk2" tx2="lt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42900" y="349250"/>
            <a:ext cx="6172200" cy="1320800"/>
          </a:xfrm>
        </p:spPr>
        <p:txBody>
          <a:bodyPr>
            <a:noAutofit/>
          </a:bodyPr>
          <a:lstStyle>
            <a:lvl1pPr algn="ctr">
              <a:defRPr sz="4400"/>
            </a:lvl1pPr>
          </a:lstStyle>
          <a:p>
            <a:r>
              <a:rPr lang="en-US" dirty="0"/>
              <a:t>Click to edit Master title style</a:t>
            </a:r>
          </a:p>
        </p:txBody>
      </p:sp>
      <p:sp>
        <p:nvSpPr>
          <p:cNvPr id="3" name="Content Placeholder 2"/>
          <p:cNvSpPr>
            <a:spLocks noGrp="1"/>
          </p:cNvSpPr>
          <p:nvPr>
            <p:ph sz="half" idx="1"/>
          </p:nvPr>
        </p:nvSpPr>
        <p:spPr>
          <a:xfrm>
            <a:off x="342900" y="2231136"/>
            <a:ext cx="3028950" cy="6291072"/>
          </a:xfrm>
        </p:spPr>
        <p:txBody>
          <a:bodyPr/>
          <a:lstStyle>
            <a:lvl1pPr marL="183600" indent="-183600">
              <a:spcBef>
                <a:spcPts val="600"/>
              </a:spcBef>
              <a:buClr>
                <a:schemeClr val="tx1"/>
              </a:buClr>
              <a:defRPr sz="3200"/>
            </a:lvl1pPr>
            <a:lvl2pPr>
              <a:buClr>
                <a:schemeClr val="tx1"/>
              </a:buClr>
              <a:defRPr sz="2800"/>
            </a:lvl2pPr>
            <a:lvl3pPr>
              <a:buClr>
                <a:schemeClr val="tx1"/>
              </a:buClr>
              <a:defRPr sz="2400"/>
            </a:lvl3pPr>
            <a:lvl4pPr>
              <a:buClr>
                <a:schemeClr val="tx1"/>
              </a:buClr>
              <a:defRPr sz="2000"/>
            </a:lvl4pPr>
            <a:lvl5pPr>
              <a:buClr>
                <a:schemeClr val="tx1"/>
              </a:buClr>
              <a:defRPr sz="2000"/>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3486150" y="2231136"/>
            <a:ext cx="3028950" cy="6291072"/>
          </a:xfrm>
        </p:spPr>
        <p:txBody>
          <a:bodyPr/>
          <a:lstStyle>
            <a:lvl1pPr marL="183600" indent="-183600">
              <a:buClr>
                <a:schemeClr val="tx1"/>
              </a:buClr>
              <a:defRPr sz="3200"/>
            </a:lvl1pPr>
            <a:lvl2pPr>
              <a:buClr>
                <a:schemeClr val="tx1"/>
              </a:buClr>
              <a:defRPr sz="2800"/>
            </a:lvl2pPr>
            <a:lvl3pPr>
              <a:buClr>
                <a:schemeClr val="tx1"/>
              </a:buClr>
              <a:defRPr sz="2400"/>
            </a:lvl3pPr>
            <a:lvl4pPr>
              <a:buClr>
                <a:schemeClr val="tx1"/>
              </a:buClr>
              <a:defRPr sz="2000"/>
            </a:lvl4pPr>
            <a:lvl5pPr>
              <a:buClr>
                <a:schemeClr val="tx1"/>
              </a:buClr>
              <a:defRPr sz="2000"/>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CCEBA98F-560C-4997-81C4-81D4D9187EAB}" type="datetime2">
              <a:rPr lang="en-US" smtClean="0"/>
              <a:pPr/>
              <a:t>Thursday, October 5, 2017</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spTree>
    <p:extLst>
      <p:ext uri="{BB962C8B-B14F-4D97-AF65-F5344CB8AC3E}">
        <p14:creationId xmlns:p14="http://schemas.microsoft.com/office/powerpoint/2010/main" val="392922223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342900" y="2235201"/>
            <a:ext cx="2948940" cy="853017"/>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1500" b="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342900" y="3251200"/>
            <a:ext cx="2948940" cy="5268384"/>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566160" y="2235201"/>
            <a:ext cx="2948940" cy="853017"/>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1500" b="0" kern="1200" dirty="0" smtClean="0">
                <a:solidFill>
                  <a:schemeClr val="tx2"/>
                </a:solidFill>
                <a:latin typeface="+mn-lt"/>
                <a:ea typeface="+mn-ea"/>
                <a:cs typeface="+mn-cs"/>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566160" y="3251200"/>
            <a:ext cx="2948940" cy="5268384"/>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50972B2-CA5C-437D-87D0-8081271A9E4B}" type="datetime2">
              <a:rPr lang="en-US" smtClean="0"/>
              <a:pPr/>
              <a:t>Thursday, October 5, 2017</a:t>
            </a:fld>
            <a:endParaRPr lang="en-US"/>
          </a:p>
        </p:txBody>
      </p:sp>
      <p:sp>
        <p:nvSpPr>
          <p:cNvPr id="8" name="Footer Placeholder 7"/>
          <p:cNvSpPr>
            <a:spLocks noGrp="1"/>
          </p:cNvSpPr>
          <p:nvPr>
            <p:ph type="ftr" sz="quarter" idx="11"/>
          </p:nvPr>
        </p:nvSpPr>
        <p:spPr/>
        <p:txBody>
          <a:bodyPr/>
          <a:lstStyle/>
          <a:p>
            <a:pPr algn="r"/>
            <a:endParaRPr lang="en-US" dirty="0"/>
          </a:p>
        </p:txBody>
      </p:sp>
      <p:sp>
        <p:nvSpPr>
          <p:cNvPr id="9" name="Slide Number Placeholder 8"/>
          <p:cNvSpPr>
            <a:spLocks noGrp="1"/>
          </p:cNvSpPr>
          <p:nvPr>
            <p:ph type="sldNum" sz="quarter" idx="12"/>
          </p:nvPr>
        </p:nvSpPr>
        <p:spPr/>
        <p:txBody>
          <a:bodyPr/>
          <a:lstStyle/>
          <a:p>
            <a:fld id="{0CFEC368-1D7A-4F81-ABF6-AE0E36BAF64C}" type="slidenum">
              <a:rPr lang="en-US" smtClean="0"/>
              <a:pPr/>
              <a:t>‹#›</a:t>
            </a:fld>
            <a:endParaRPr lang="en-US"/>
          </a:p>
        </p:txBody>
      </p:sp>
      <p:cxnSp>
        <p:nvCxnSpPr>
          <p:cNvPr id="11" name="Straight Connector 10"/>
          <p:cNvCxnSpPr/>
          <p:nvPr/>
        </p:nvCxnSpPr>
        <p:spPr>
          <a:xfrm rot="5400000">
            <a:off x="289858" y="5394662"/>
            <a:ext cx="6278880" cy="596"/>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08633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42900" y="215900"/>
            <a:ext cx="6172200" cy="1320800"/>
          </a:xfrm>
        </p:spPr>
        <p:txBody>
          <a:bodyPr>
            <a:noAutofit/>
          </a:bodyPr>
          <a:lstStyle>
            <a:lvl1pPr algn="ctr">
              <a:defRPr sz="4400"/>
            </a:lvl1pPr>
          </a:lstStyle>
          <a:p>
            <a:r>
              <a:rPr lang="en-US" dirty="0"/>
              <a:t>Click to edit Master title style </a:t>
            </a:r>
          </a:p>
        </p:txBody>
      </p:sp>
      <p:sp>
        <p:nvSpPr>
          <p:cNvPr id="3" name="Date Placeholder 2"/>
          <p:cNvSpPr>
            <a:spLocks noGrp="1"/>
          </p:cNvSpPr>
          <p:nvPr>
            <p:ph type="dt" sz="half" idx="10"/>
          </p:nvPr>
        </p:nvSpPr>
        <p:spPr/>
        <p:txBody>
          <a:bodyPr/>
          <a:lstStyle/>
          <a:p>
            <a:fld id="{79CD4847-11EF-4466-A8AD-85CDB7B49118}" type="datetime2">
              <a:rPr lang="en-US" smtClean="0"/>
              <a:pPr/>
              <a:t>Thursday, October 5, 2017</a:t>
            </a:fld>
            <a:endParaRPr lang="en-US"/>
          </a:p>
        </p:txBody>
      </p:sp>
      <p:sp>
        <p:nvSpPr>
          <p:cNvPr id="4" name="Footer Placeholder 3"/>
          <p:cNvSpPr>
            <a:spLocks noGrp="1"/>
          </p:cNvSpPr>
          <p:nvPr>
            <p:ph type="ftr" sz="quarter" idx="11"/>
          </p:nvPr>
        </p:nvSpPr>
        <p:spPr/>
        <p:txBody>
          <a:bodyPr/>
          <a:lstStyle/>
          <a:p>
            <a:pPr algn="r"/>
            <a:endParaRPr lang="en-US" dirty="0"/>
          </a:p>
        </p:txBody>
      </p:sp>
      <p:sp>
        <p:nvSpPr>
          <p:cNvPr id="5" name="Slide Number Placeholder 4"/>
          <p:cNvSpPr>
            <a:spLocks noGrp="1"/>
          </p:cNvSpPr>
          <p:nvPr>
            <p:ph type="sldNum" sz="quarter" idx="12"/>
          </p:nvPr>
        </p:nvSpPr>
        <p:spPr/>
        <p:txBody>
          <a:bodyPr/>
          <a:lstStyle/>
          <a:p>
            <a:fld id="{0CFEC368-1D7A-4F81-ABF6-AE0E36BAF64C}" type="slidenum">
              <a:rPr lang="en-US" smtClean="0"/>
              <a:pPr/>
              <a:t>‹#›</a:t>
            </a:fld>
            <a:endParaRPr lang="en-US"/>
          </a:p>
        </p:txBody>
      </p:sp>
    </p:spTree>
    <p:extLst>
      <p:ext uri="{BB962C8B-B14F-4D97-AF65-F5344CB8AC3E}">
        <p14:creationId xmlns:p14="http://schemas.microsoft.com/office/powerpoint/2010/main" val="260197429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68457A-3AB9-4880-8A0C-9F8524491207}" type="datetime2">
              <a:rPr lang="en-US" smtClean="0"/>
              <a:pPr/>
              <a:t>Thursday, October 5, 2017</a:t>
            </a:fld>
            <a:endParaRPr lang="en-US"/>
          </a:p>
        </p:txBody>
      </p:sp>
      <p:sp>
        <p:nvSpPr>
          <p:cNvPr id="3" name="Footer Placeholder 2"/>
          <p:cNvSpPr>
            <a:spLocks noGrp="1"/>
          </p:cNvSpPr>
          <p:nvPr>
            <p:ph type="ftr" sz="quarter" idx="11"/>
          </p:nvPr>
        </p:nvSpPr>
        <p:spPr/>
        <p:txBody>
          <a:bodyPr/>
          <a:lstStyle/>
          <a:p>
            <a:pPr algn="r"/>
            <a:endParaRPr lang="en-US" dirty="0"/>
          </a:p>
        </p:txBody>
      </p:sp>
      <p:sp>
        <p:nvSpPr>
          <p:cNvPr id="4" name="Slide Number Placeholder 3"/>
          <p:cNvSpPr>
            <a:spLocks noGrp="1"/>
          </p:cNvSpPr>
          <p:nvPr>
            <p:ph type="sldNum" sz="quarter" idx="12"/>
          </p:nvPr>
        </p:nvSpPr>
        <p:spPr/>
        <p:txBody>
          <a:bodyPr/>
          <a:lstStyle/>
          <a:p>
            <a:fld id="{0CFEC368-1D7A-4F81-ABF6-AE0E36BAF64C}" type="slidenum">
              <a:rPr lang="en-US" smtClean="0"/>
              <a:pPr/>
              <a:t>‹#›</a:t>
            </a:fld>
            <a:endParaRPr lang="en-US"/>
          </a:p>
        </p:txBody>
      </p:sp>
    </p:spTree>
    <p:extLst>
      <p:ext uri="{BB962C8B-B14F-4D97-AF65-F5344CB8AC3E}">
        <p14:creationId xmlns:p14="http://schemas.microsoft.com/office/powerpoint/2010/main" val="80699360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1056107"/>
            <a:ext cx="1604772" cy="1682496"/>
          </a:xfrm>
        </p:spPr>
        <p:txBody>
          <a:bodyPr anchor="b">
            <a:noAutofit/>
          </a:bodyPr>
          <a:lstStyle>
            <a:lvl1pPr algn="l">
              <a:defRPr sz="1800" b="0"/>
            </a:lvl1pPr>
          </a:lstStyle>
          <a:p>
            <a:r>
              <a:rPr lang="en-US"/>
              <a:t>Click to edit Master title style</a:t>
            </a:r>
            <a:endParaRPr lang="en-US" dirty="0"/>
          </a:p>
        </p:txBody>
      </p:sp>
      <p:sp>
        <p:nvSpPr>
          <p:cNvPr id="3" name="Content Placeholder 2"/>
          <p:cNvSpPr>
            <a:spLocks noGrp="1"/>
          </p:cNvSpPr>
          <p:nvPr>
            <p:ph idx="1"/>
          </p:nvPr>
        </p:nvSpPr>
        <p:spPr>
          <a:xfrm>
            <a:off x="2228850" y="1056107"/>
            <a:ext cx="4286250" cy="7437120"/>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42901" y="2840740"/>
            <a:ext cx="1604772" cy="565815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3FE976D3-5B7F-4300-ABED-C91F1B2AE209}" type="datetime2">
              <a:rPr lang="en-US" smtClean="0"/>
              <a:pPr/>
              <a:t>Thursday, October 5, 2017</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cxnSp>
        <p:nvCxnSpPr>
          <p:cNvPr id="9" name="Straight Connector 8"/>
          <p:cNvCxnSpPr/>
          <p:nvPr/>
        </p:nvCxnSpPr>
        <p:spPr>
          <a:xfrm rot="5400000">
            <a:off x="-1636707" y="4774071"/>
            <a:ext cx="7437120" cy="1191"/>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6585655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1056640"/>
            <a:ext cx="1607010" cy="1686560"/>
          </a:xfrm>
        </p:spPr>
        <p:txBody>
          <a:bodyPr anchor="b">
            <a:normAutofit/>
          </a:bodyPr>
          <a:lstStyle>
            <a:lvl1pPr algn="l">
              <a:defRPr sz="1800" b="0"/>
            </a:lvl1pPr>
          </a:lstStyle>
          <a:p>
            <a:r>
              <a:rPr lang="en-US"/>
              <a:t>Click to edit Master title style</a:t>
            </a:r>
            <a:endParaRPr lang="en-US" dirty="0"/>
          </a:p>
        </p:txBody>
      </p:sp>
      <p:sp>
        <p:nvSpPr>
          <p:cNvPr id="3" name="Picture Placeholder 2"/>
          <p:cNvSpPr>
            <a:spLocks noGrp="1"/>
          </p:cNvSpPr>
          <p:nvPr>
            <p:ph type="pic" idx="1"/>
          </p:nvPr>
        </p:nvSpPr>
        <p:spPr>
          <a:xfrm>
            <a:off x="2143957" y="1117602"/>
            <a:ext cx="4428293" cy="7333941"/>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342900" y="2844800"/>
            <a:ext cx="1604772" cy="5657088"/>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EBDC1E59-17DD-41CE-97CA-624A472382D4}" type="datetime2">
              <a:rPr lang="en-US" smtClean="0"/>
              <a:pPr/>
              <a:t>Thursday, October 5, 2017</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spTree>
    <p:extLst>
      <p:ext uri="{BB962C8B-B14F-4D97-AF65-F5344CB8AC3E}">
        <p14:creationId xmlns:p14="http://schemas.microsoft.com/office/powerpoint/2010/main" val="395337496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CC057FC-95B6-4D89-AFDA-ABA33EE921E5}" type="datetime2">
              <a:rPr lang="en-US" smtClean="0"/>
              <a:pPr/>
              <a:t>Thursday, October 5,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extLst>
      <p:ext uri="{BB962C8B-B14F-4D97-AF65-F5344CB8AC3E}">
        <p14:creationId xmlns:p14="http://schemas.microsoft.com/office/powerpoint/2010/main" val="239019838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812800"/>
            <a:ext cx="1543050" cy="7823200"/>
          </a:xfrm>
        </p:spPr>
        <p:txBody>
          <a:bodyPr vert="eaVert" anchor="b"/>
          <a:lstStyle/>
          <a:p>
            <a:r>
              <a:rPr lang="en-US"/>
              <a:t>Click to edit Master title style</a:t>
            </a:r>
            <a:endParaRPr lang="en-US" dirty="0"/>
          </a:p>
        </p:txBody>
      </p:sp>
      <p:sp>
        <p:nvSpPr>
          <p:cNvPr id="3" name="Vertical Text Placeholder 2"/>
          <p:cNvSpPr>
            <a:spLocks noGrp="1"/>
          </p:cNvSpPr>
          <p:nvPr>
            <p:ph type="body" orient="vert" idx="1"/>
          </p:nvPr>
        </p:nvSpPr>
        <p:spPr>
          <a:xfrm>
            <a:off x="342900" y="812800"/>
            <a:ext cx="4514850" cy="782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C4549AC-EB31-477F-92A9-B1988E232878}" type="datetime2">
              <a:rPr lang="en-US" smtClean="0"/>
              <a:pPr/>
              <a:t>Thursday, October 5,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extLst>
      <p:ext uri="{BB962C8B-B14F-4D97-AF65-F5344CB8AC3E}">
        <p14:creationId xmlns:p14="http://schemas.microsoft.com/office/powerpoint/2010/main" val="255901086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605775" y="366184"/>
            <a:ext cx="5084957" cy="1524000"/>
          </a:xfrm>
          <a:prstGeom prst="rect">
            <a:avLst/>
          </a:prstGeom>
        </p:spPr>
        <p:txBody>
          <a:bodyPr/>
          <a:lstStyle>
            <a:lvl1pPr>
              <a:defRPr sz="2700">
                <a:solidFill>
                  <a:schemeClr val="bg1"/>
                </a:solidFill>
                <a:latin typeface="ScalaSansLF-Regular" pitchFamily="2" charset="0"/>
              </a:defRPr>
            </a:lvl1pPr>
          </a:lstStyle>
          <a:p>
            <a:r>
              <a:rPr lang="en-US" dirty="0"/>
              <a:t>Click to edit Master title style</a:t>
            </a:r>
          </a:p>
        </p:txBody>
      </p:sp>
      <p:sp>
        <p:nvSpPr>
          <p:cNvPr id="3" name="Text Placeholder 2"/>
          <p:cNvSpPr>
            <a:spLocks noGrp="1"/>
          </p:cNvSpPr>
          <p:nvPr>
            <p:ph type="body" sz="half" idx="1"/>
          </p:nvPr>
        </p:nvSpPr>
        <p:spPr>
          <a:xfrm>
            <a:off x="389335" y="2044701"/>
            <a:ext cx="3000375" cy="5323417"/>
          </a:xfrm>
          <a:prstGeom prst="rect">
            <a:avLst/>
          </a:prstGeom>
        </p:spPr>
        <p:txBody>
          <a:bodyPr/>
          <a:lstStyle>
            <a:lvl1pPr>
              <a:defRPr>
                <a:solidFill>
                  <a:schemeClr val="bg1"/>
                </a:solidFill>
                <a:latin typeface="ScalaSansLF-Regular" pitchFamily="2" charset="0"/>
              </a:defRPr>
            </a:lvl1pPr>
            <a:lvl2pPr>
              <a:defRPr>
                <a:solidFill>
                  <a:schemeClr val="bg1"/>
                </a:solidFill>
                <a:latin typeface="ScalaSansLF-Regular" pitchFamily="2" charset="0"/>
              </a:defRPr>
            </a:lvl2pPr>
            <a:lvl3pPr>
              <a:defRPr>
                <a:solidFill>
                  <a:schemeClr val="bg1"/>
                </a:solidFill>
                <a:latin typeface="ScalaSansLF-Regular" pitchFamily="2" charset="0"/>
              </a:defRPr>
            </a:lvl3pPr>
            <a:lvl4pPr>
              <a:defRPr>
                <a:solidFill>
                  <a:schemeClr val="bg1"/>
                </a:solidFill>
                <a:latin typeface="ScalaSansLF-Regular" pitchFamily="2" charset="0"/>
              </a:defRPr>
            </a:lvl4pPr>
            <a:lvl5pPr>
              <a:defRPr>
                <a:solidFill>
                  <a:schemeClr val="bg1"/>
                </a:solidFill>
                <a:latin typeface="ScalaSansLF-Regular"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3504010" y="2044701"/>
            <a:ext cx="3000375" cy="5323417"/>
          </a:xfrm>
          <a:prstGeom prst="rect">
            <a:avLst/>
          </a:prstGeom>
        </p:spPr>
        <p:txBody>
          <a:bodyPr/>
          <a:lstStyle>
            <a:lvl1pPr>
              <a:defRPr>
                <a:solidFill>
                  <a:schemeClr val="bg1"/>
                </a:solidFill>
                <a:latin typeface="ScalaSansLF-Regular" pitchFamily="2" charset="0"/>
              </a:defRPr>
            </a:lvl1pPr>
            <a:lvl2pPr>
              <a:defRPr>
                <a:solidFill>
                  <a:schemeClr val="bg1"/>
                </a:solidFill>
                <a:latin typeface="ScalaSansLF-Regular" pitchFamily="2" charset="0"/>
              </a:defRPr>
            </a:lvl2pPr>
            <a:lvl3pPr>
              <a:defRPr>
                <a:solidFill>
                  <a:schemeClr val="bg1"/>
                </a:solidFill>
                <a:latin typeface="ScalaSansLF-Regular" pitchFamily="2" charset="0"/>
              </a:defRPr>
            </a:lvl3pPr>
            <a:lvl4pPr>
              <a:defRPr>
                <a:solidFill>
                  <a:schemeClr val="bg1"/>
                </a:solidFill>
                <a:latin typeface="ScalaSansLF-Regular" pitchFamily="2" charset="0"/>
              </a:defRPr>
            </a:lvl4pPr>
            <a:lvl5pPr>
              <a:defRPr>
                <a:solidFill>
                  <a:schemeClr val="bg1"/>
                </a:solidFill>
                <a:latin typeface="ScalaSansLF-Regular"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3"/>
          <p:cNvSpPr>
            <a:spLocks noGrp="1" noChangeArrowheads="1"/>
          </p:cNvSpPr>
          <p:nvPr>
            <p:ph type="dt" sz="half" idx="10"/>
          </p:nvPr>
        </p:nvSpPr>
        <p:spPr>
          <a:xfrm>
            <a:off x="342900" y="8326967"/>
            <a:ext cx="1600200" cy="635000"/>
          </a:xfrm>
          <a:prstGeom prst="rect">
            <a:avLst/>
          </a:prstGeom>
          <a:ln/>
        </p:spPr>
        <p:txBody>
          <a:bodyPr/>
          <a:lstStyle>
            <a:lvl1pPr>
              <a:defRPr/>
            </a:lvl1pPr>
          </a:lstStyle>
          <a:p>
            <a:pPr>
              <a:defRPr/>
            </a:pPr>
            <a:endParaRPr lang="en-US"/>
          </a:p>
        </p:txBody>
      </p:sp>
      <p:sp>
        <p:nvSpPr>
          <p:cNvPr id="6" name="Rectangle 4"/>
          <p:cNvSpPr>
            <a:spLocks noGrp="1" noChangeArrowheads="1"/>
          </p:cNvSpPr>
          <p:nvPr>
            <p:ph type="ftr" sz="quarter" idx="11"/>
          </p:nvPr>
        </p:nvSpPr>
        <p:spPr>
          <a:xfrm>
            <a:off x="2343150" y="8326967"/>
            <a:ext cx="2171700" cy="635000"/>
          </a:xfrm>
          <a:prstGeom prst="rect">
            <a:avLst/>
          </a:prstGeom>
          <a:ln/>
        </p:spPr>
        <p:txBody>
          <a:bodyPr/>
          <a:lstStyle>
            <a:lvl1pPr>
              <a:defRPr/>
            </a:lvl1pPr>
          </a:lstStyle>
          <a:p>
            <a:pPr>
              <a:defRPr/>
            </a:pPr>
            <a:endParaRPr lang="en-US"/>
          </a:p>
        </p:txBody>
      </p:sp>
      <p:sp>
        <p:nvSpPr>
          <p:cNvPr id="7" name="Rectangle 5"/>
          <p:cNvSpPr>
            <a:spLocks noGrp="1" noChangeArrowheads="1"/>
          </p:cNvSpPr>
          <p:nvPr>
            <p:ph type="sldNum" sz="quarter" idx="12"/>
          </p:nvPr>
        </p:nvSpPr>
        <p:spPr>
          <a:ln/>
        </p:spPr>
        <p:txBody>
          <a:bodyPr/>
          <a:lstStyle>
            <a:lvl1pPr>
              <a:defRPr/>
            </a:lvl1pPr>
          </a:lstStyle>
          <a:p>
            <a:pPr>
              <a:defRPr/>
            </a:pPr>
            <a:fld id="{9035FF7D-CD67-47BE-92C4-30E33F3FAE6F}" type="slidenum">
              <a:rPr lang="en-US"/>
              <a:pPr>
                <a:defRPr/>
              </a:pPr>
              <a:t>‹#›</a:t>
            </a:fld>
            <a:endParaRPr lang="en-US"/>
          </a:p>
        </p:txBody>
      </p:sp>
    </p:spTree>
    <p:extLst>
      <p:ext uri="{BB962C8B-B14F-4D97-AF65-F5344CB8AC3E}">
        <p14:creationId xmlns:p14="http://schemas.microsoft.com/office/powerpoint/2010/main" val="3439776007"/>
      </p:ext>
    </p:extLst>
  </p:cSld>
  <p:clrMapOvr>
    <a:masterClrMapping/>
  </p:clrMapOvr>
  <p:transition spd="med">
    <p:zoom/>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ext only - 2 column">
    <p:spTree>
      <p:nvGrpSpPr>
        <p:cNvPr id="1" name=""/>
        <p:cNvGrpSpPr/>
        <p:nvPr/>
      </p:nvGrpSpPr>
      <p:grpSpPr>
        <a:xfrm>
          <a:off x="0" y="0"/>
          <a:ext cx="0" cy="0"/>
          <a:chOff x="0" y="0"/>
          <a:chExt cx="0" cy="0"/>
        </a:xfrm>
      </p:grpSpPr>
      <p:sp>
        <p:nvSpPr>
          <p:cNvPr id="4" name="Title 3"/>
          <p:cNvSpPr>
            <a:spLocks noGrp="1"/>
          </p:cNvSpPr>
          <p:nvPr>
            <p:ph type="title"/>
          </p:nvPr>
        </p:nvSpPr>
        <p:spPr>
          <a:xfrm>
            <a:off x="342900" y="762330"/>
            <a:ext cx="6172200" cy="570159"/>
          </a:xfrm>
          <a:prstGeom prst="rect">
            <a:avLst/>
          </a:prstGeom>
        </p:spPr>
        <p:txBody>
          <a:bodyPr vert="horz"/>
          <a:lstStyle>
            <a:lvl1pPr>
              <a:defRPr sz="2400" b="1" i="0" spc="0">
                <a:solidFill>
                  <a:srgbClr val="34383C"/>
                </a:solidFill>
                <a:latin typeface="Scala OT" charset="0"/>
                <a:ea typeface="Scala OT" charset="0"/>
                <a:cs typeface="Scala OT" charset="0"/>
              </a:defRPr>
            </a:lvl1pPr>
          </a:lstStyle>
          <a:p>
            <a:r>
              <a:rPr lang="en-US"/>
              <a:t>Click to edit Master title style</a:t>
            </a:r>
            <a:endParaRPr lang="en-US" dirty="0"/>
          </a:p>
        </p:txBody>
      </p:sp>
      <p:sp>
        <p:nvSpPr>
          <p:cNvPr id="7" name="Text Placeholder 2"/>
          <p:cNvSpPr>
            <a:spLocks noGrp="1"/>
          </p:cNvSpPr>
          <p:nvPr>
            <p:ph type="body" sz="quarter" idx="10"/>
          </p:nvPr>
        </p:nvSpPr>
        <p:spPr>
          <a:xfrm>
            <a:off x="342901" y="2317192"/>
            <a:ext cx="6172200" cy="4866107"/>
          </a:xfrm>
          <a:prstGeom prst="rect">
            <a:avLst/>
          </a:prstGeom>
        </p:spPr>
        <p:txBody>
          <a:bodyPr vert="horz" numCol="2"/>
          <a:lstStyle>
            <a:lvl1pPr>
              <a:defRPr sz="1200" b="0" i="0">
                <a:solidFill>
                  <a:srgbClr val="34383C"/>
                </a:solidFill>
                <a:latin typeface="ScalaSansOT" charset="0"/>
                <a:ea typeface="ScalaSansOT" charset="0"/>
                <a:cs typeface="ScalaSansOT" charset="0"/>
              </a:defRPr>
            </a:lvl1pPr>
            <a:lvl2pPr>
              <a:defRPr sz="1200" b="0" i="0">
                <a:solidFill>
                  <a:srgbClr val="34383C"/>
                </a:solidFill>
                <a:latin typeface="ScalaSansOT" charset="0"/>
                <a:ea typeface="ScalaSansOT" charset="0"/>
                <a:cs typeface="ScalaSansOT" charset="0"/>
              </a:defRPr>
            </a:lvl2pPr>
            <a:lvl3pPr>
              <a:defRPr sz="1200" b="0" i="0">
                <a:solidFill>
                  <a:srgbClr val="34383C"/>
                </a:solidFill>
                <a:latin typeface="ScalaSansOT" charset="0"/>
                <a:ea typeface="ScalaSansOT" charset="0"/>
                <a:cs typeface="ScalaSansOT" charset="0"/>
              </a:defRPr>
            </a:lvl3pPr>
            <a:lvl4pPr>
              <a:defRPr sz="1200" b="0" i="0">
                <a:solidFill>
                  <a:srgbClr val="34383C"/>
                </a:solidFill>
                <a:latin typeface="ScalaSansOT" charset="0"/>
                <a:ea typeface="ScalaSansOT" charset="0"/>
                <a:cs typeface="ScalaSansOT" charset="0"/>
              </a:defRPr>
            </a:lvl4pPr>
            <a:lvl5pPr>
              <a:defRPr sz="1200" b="0" i="0">
                <a:solidFill>
                  <a:srgbClr val="34383C"/>
                </a:solidFill>
                <a:latin typeface="ScalaSansOT" charset="0"/>
                <a:ea typeface="ScalaSansOT" charset="0"/>
                <a:cs typeface="ScalaSansOT"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ext Placeholder 2"/>
          <p:cNvSpPr>
            <a:spLocks noGrp="1"/>
          </p:cNvSpPr>
          <p:nvPr>
            <p:ph type="body" sz="quarter" idx="11"/>
          </p:nvPr>
        </p:nvSpPr>
        <p:spPr>
          <a:xfrm>
            <a:off x="342900" y="1475770"/>
            <a:ext cx="6172200" cy="421551"/>
          </a:xfrm>
          <a:prstGeom prst="rect">
            <a:avLst/>
          </a:prstGeom>
        </p:spPr>
        <p:txBody>
          <a:bodyPr vert="horz"/>
          <a:lstStyle>
            <a:lvl1pPr marL="0" indent="0">
              <a:buNone/>
              <a:defRPr sz="1350" b="0" i="0">
                <a:solidFill>
                  <a:srgbClr val="34383C"/>
                </a:solidFill>
                <a:latin typeface="ScalaOT" charset="0"/>
                <a:ea typeface="ScalaOT" charset="0"/>
                <a:cs typeface="ScalaOT" charset="0"/>
              </a:defRPr>
            </a:lvl1pPr>
          </a:lstStyle>
          <a:p>
            <a:pPr lvl="0"/>
            <a:r>
              <a:rPr lang="en-US"/>
              <a:t>Click to edit Master text styles</a:t>
            </a:r>
          </a:p>
        </p:txBody>
      </p:sp>
    </p:spTree>
    <p:extLst>
      <p:ext uri="{BB962C8B-B14F-4D97-AF65-F5344CB8AC3E}">
        <p14:creationId xmlns:p14="http://schemas.microsoft.com/office/powerpoint/2010/main" val="39202286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94383"/>
            <a:ext cx="6858000" cy="3048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Placeholder 1"/>
          <p:cNvSpPr>
            <a:spLocks noGrp="1"/>
          </p:cNvSpPr>
          <p:nvPr>
            <p:ph type="title"/>
          </p:nvPr>
        </p:nvSpPr>
        <p:spPr>
          <a:xfrm>
            <a:off x="342900" y="711200"/>
            <a:ext cx="6172200" cy="13208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342900" y="2133600"/>
            <a:ext cx="6172200" cy="65024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p:cNvSpPr/>
          <p:nvPr/>
        </p:nvSpPr>
        <p:spPr>
          <a:xfrm rot="10800000">
            <a:off x="0" y="0"/>
            <a:ext cx="6858000" cy="304800"/>
          </a:xfrm>
          <a:prstGeom prst="rect">
            <a:avLst/>
          </a:prstGeom>
          <a:solidFill>
            <a:srgbClr val="6F7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 name="Date Placeholder 3"/>
          <p:cNvSpPr>
            <a:spLocks noGrp="1"/>
          </p:cNvSpPr>
          <p:nvPr>
            <p:ph type="dt" sz="half" idx="2"/>
          </p:nvPr>
        </p:nvSpPr>
        <p:spPr>
          <a:xfrm>
            <a:off x="342900" y="24384"/>
            <a:ext cx="2171700" cy="438912"/>
          </a:xfrm>
          <a:prstGeom prst="rect">
            <a:avLst/>
          </a:prstGeom>
        </p:spPr>
        <p:txBody>
          <a:bodyPr vert="horz" lIns="91440" tIns="45720" rIns="91440" bIns="45720" rtlCol="0" anchor="ctr"/>
          <a:lstStyle>
            <a:lvl1pPr algn="l">
              <a:defRPr sz="900">
                <a:solidFill>
                  <a:srgbClr val="FFFFFF"/>
                </a:solidFill>
              </a:defRPr>
            </a:lvl1pPr>
          </a:lstStyle>
          <a:p>
            <a:fld id="{A80CB818-7379-467D-8E76-EF9D9074A26C}" type="datetime2">
              <a:rPr lang="en-US" smtClean="0"/>
              <a:pPr/>
              <a:t>Thursday, October 5, 2017</a:t>
            </a:fld>
            <a:endParaRPr lang="en-US" dirty="0"/>
          </a:p>
        </p:txBody>
      </p:sp>
      <p:sp>
        <p:nvSpPr>
          <p:cNvPr id="5" name="Footer Placeholder 4"/>
          <p:cNvSpPr>
            <a:spLocks noGrp="1"/>
          </p:cNvSpPr>
          <p:nvPr>
            <p:ph type="ftr" sz="quarter" idx="3"/>
          </p:nvPr>
        </p:nvSpPr>
        <p:spPr>
          <a:xfrm>
            <a:off x="2571750" y="24384"/>
            <a:ext cx="3086100" cy="438912"/>
          </a:xfrm>
          <a:prstGeom prst="rect">
            <a:avLst/>
          </a:prstGeom>
        </p:spPr>
        <p:txBody>
          <a:bodyPr vert="horz" lIns="91440" tIns="45720" rIns="91440" bIns="45720" rtlCol="0" anchor="ctr"/>
          <a:lstStyle>
            <a:lvl1pPr algn="ctr">
              <a:defRPr sz="900">
                <a:solidFill>
                  <a:srgbClr val="FFFFFF"/>
                </a:solidFill>
              </a:defRPr>
            </a:lvl1pPr>
          </a:lstStyle>
          <a:p>
            <a:pPr algn="r"/>
            <a:endParaRPr lang="en-US" dirty="0"/>
          </a:p>
        </p:txBody>
      </p:sp>
      <p:sp>
        <p:nvSpPr>
          <p:cNvPr id="6" name="Slide Number Placeholder 5"/>
          <p:cNvSpPr>
            <a:spLocks noGrp="1"/>
          </p:cNvSpPr>
          <p:nvPr>
            <p:ph type="sldNum" sz="quarter" idx="4"/>
          </p:nvPr>
        </p:nvSpPr>
        <p:spPr>
          <a:xfrm>
            <a:off x="5715000" y="24384"/>
            <a:ext cx="800100" cy="438912"/>
          </a:xfrm>
          <a:prstGeom prst="rect">
            <a:avLst/>
          </a:prstGeom>
        </p:spPr>
        <p:txBody>
          <a:bodyPr vert="horz" lIns="91440" tIns="45720" rIns="91440" bIns="45720" rtlCol="0" anchor="ctr"/>
          <a:lstStyle>
            <a:lvl1pPr algn="l">
              <a:defRPr sz="1050" b="1">
                <a:solidFill>
                  <a:srgbClr val="FFFFFF"/>
                </a:solidFill>
              </a:defRPr>
            </a:lvl1pPr>
          </a:lstStyle>
          <a:p>
            <a:fld id="{0CFEC368-1D7A-4F81-ABF6-AE0E36BAF64C}" type="slidenum">
              <a:rPr lang="en-US" smtClean="0"/>
              <a:pPr/>
              <a:t>‹#›</a:t>
            </a:fld>
            <a:endParaRPr lang="en-US" dirty="0"/>
          </a:p>
        </p:txBody>
      </p:sp>
      <p:sp>
        <p:nvSpPr>
          <p:cNvPr id="12" name="Rectangle 11"/>
          <p:cNvSpPr/>
          <p:nvPr/>
        </p:nvSpPr>
        <p:spPr>
          <a:xfrm>
            <a:off x="0" y="9071413"/>
            <a:ext cx="6858000" cy="121920"/>
          </a:xfrm>
          <a:prstGeom prst="rect">
            <a:avLst/>
          </a:prstGeom>
          <a:solidFill>
            <a:srgbClr val="6F7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1" name="Picture 3" descr="C:\Users\njones\Dropbox (2U)\Work\Designing Slides\Syracuse\03 Engin and CS\logo\logo_SYR-EngAtSYR.png"/>
          <p:cNvPicPr>
            <a:picLocks noChangeAspect="1" noChangeArrowheads="1"/>
          </p:cNvPicPr>
          <p:nvPr userDrawn="1"/>
        </p:nvPicPr>
        <p:blipFill>
          <a:blip r:embed="rId15" cstate="email">
            <a:extLst>
              <a:ext uri="{28A0092B-C50C-407E-A947-70E740481C1C}">
                <a14:useLocalDpi xmlns:a14="http://schemas.microsoft.com/office/drawing/2010/main" val="0"/>
              </a:ext>
            </a:extLst>
          </a:blip>
          <a:srcRect/>
          <a:stretch>
            <a:fillRect/>
          </a:stretch>
        </p:blipFill>
        <p:spPr bwMode="auto">
          <a:xfrm>
            <a:off x="183600" y="8564400"/>
            <a:ext cx="2032000" cy="182880"/>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961" r:id="rId1"/>
    <p:sldLayoutId id="2147483962" r:id="rId2"/>
    <p:sldLayoutId id="2147483963" r:id="rId3"/>
    <p:sldLayoutId id="2147483964" r:id="rId4"/>
    <p:sldLayoutId id="2147483965" r:id="rId5"/>
    <p:sldLayoutId id="2147483966" r:id="rId6"/>
    <p:sldLayoutId id="2147483967" r:id="rId7"/>
    <p:sldLayoutId id="2147483968" r:id="rId8"/>
    <p:sldLayoutId id="2147483969" r:id="rId9"/>
    <p:sldLayoutId id="2147483970" r:id="rId10"/>
    <p:sldLayoutId id="2147483971" r:id="rId11"/>
    <p:sldLayoutId id="2147483972" r:id="rId12"/>
    <p:sldLayoutId id="2147483973" r:id="rId13"/>
  </p:sldLayoutIdLst>
  <p:hf sldNum="0" hdr="0" ftr="0" dt="0"/>
  <p:txStyles>
    <p:titleStyle>
      <a:lvl1pPr algn="l" defTabSz="685800" rtl="0" eaLnBrk="1" latinLnBrk="0" hangingPunct="1">
        <a:spcBef>
          <a:spcPct val="0"/>
        </a:spcBef>
        <a:buNone/>
        <a:defRPr sz="3000" kern="1200" spc="-75" baseline="0">
          <a:solidFill>
            <a:schemeClr val="tx2"/>
          </a:solidFill>
          <a:latin typeface="+mj-lt"/>
          <a:ea typeface="+mj-ea"/>
          <a:cs typeface="+mj-cs"/>
        </a:defRPr>
      </a:lvl1pPr>
    </p:titleStyle>
    <p:bodyStyle>
      <a:lvl1pPr marL="137160" indent="-137160" algn="l" defTabSz="685800" rtl="0" eaLnBrk="1" latinLnBrk="0" hangingPunct="1">
        <a:spcBef>
          <a:spcPct val="20000"/>
        </a:spcBef>
        <a:buClr>
          <a:schemeClr val="accent1"/>
        </a:buClr>
        <a:buSzPct val="85000"/>
        <a:buFont typeface="Arial" pitchFamily="34" charset="0"/>
        <a:buChar char="•"/>
        <a:defRPr sz="1800" kern="1200">
          <a:solidFill>
            <a:schemeClr val="tx1"/>
          </a:solidFill>
          <a:latin typeface="+mn-lt"/>
          <a:ea typeface="+mn-ea"/>
          <a:cs typeface="+mn-cs"/>
        </a:defRPr>
      </a:lvl1pPr>
      <a:lvl2pPr marL="342900" indent="-137160" algn="l" defTabSz="685800" rtl="0" eaLnBrk="1" latinLnBrk="0" hangingPunct="1">
        <a:spcBef>
          <a:spcPct val="20000"/>
        </a:spcBef>
        <a:buClr>
          <a:schemeClr val="accent1"/>
        </a:buClr>
        <a:buSzPct val="85000"/>
        <a:buFont typeface="Arial" pitchFamily="34" charset="0"/>
        <a:buChar char="•"/>
        <a:defRPr sz="1500" kern="1200">
          <a:solidFill>
            <a:schemeClr val="tx1"/>
          </a:solidFill>
          <a:latin typeface="+mn-lt"/>
          <a:ea typeface="+mn-ea"/>
          <a:cs typeface="+mn-cs"/>
        </a:defRPr>
      </a:lvl2pPr>
      <a:lvl3pPr marL="548640" indent="-137160" algn="l" defTabSz="685800" rtl="0" eaLnBrk="1" latinLnBrk="0" hangingPunct="1">
        <a:spcBef>
          <a:spcPct val="20000"/>
        </a:spcBef>
        <a:buClr>
          <a:schemeClr val="accent1"/>
        </a:buClr>
        <a:buSzPct val="90000"/>
        <a:buFont typeface="Arial" pitchFamily="34" charset="0"/>
        <a:buChar char="•"/>
        <a:defRPr sz="1350" kern="1200">
          <a:solidFill>
            <a:schemeClr val="tx1"/>
          </a:solidFill>
          <a:latin typeface="+mn-lt"/>
          <a:ea typeface="+mn-ea"/>
          <a:cs typeface="+mn-cs"/>
        </a:defRPr>
      </a:lvl3pPr>
      <a:lvl4pPr marL="754380" indent="-137160" algn="l" defTabSz="685800" rtl="0" eaLnBrk="1" latinLnBrk="0" hangingPunct="1">
        <a:spcBef>
          <a:spcPct val="20000"/>
        </a:spcBef>
        <a:buClr>
          <a:schemeClr val="accent1"/>
        </a:buClr>
        <a:buFont typeface="Arial" pitchFamily="34" charset="0"/>
        <a:buChar char="•"/>
        <a:defRPr sz="1200" kern="1200">
          <a:solidFill>
            <a:schemeClr val="tx1"/>
          </a:solidFill>
          <a:latin typeface="+mn-lt"/>
          <a:ea typeface="+mn-ea"/>
          <a:cs typeface="+mn-cs"/>
        </a:defRPr>
      </a:lvl4pPr>
      <a:lvl5pPr marL="891540" indent="-102870" algn="l" defTabSz="685800" rtl="0" eaLnBrk="1" latinLnBrk="0" hangingPunct="1">
        <a:spcBef>
          <a:spcPct val="20000"/>
        </a:spcBef>
        <a:buClr>
          <a:schemeClr val="accent1"/>
        </a:buClr>
        <a:buSzPct val="100000"/>
        <a:buFont typeface="Arial" pitchFamily="34" charset="0"/>
        <a:buChar char="•"/>
        <a:defRPr sz="1050" kern="1200" baseline="0">
          <a:solidFill>
            <a:schemeClr val="tx1"/>
          </a:solidFill>
          <a:latin typeface="+mn-lt"/>
          <a:ea typeface="+mn-ea"/>
          <a:cs typeface="+mn-cs"/>
        </a:defRPr>
      </a:lvl5pPr>
      <a:lvl6pPr marL="1028700" indent="-137160" algn="l" defTabSz="685800" rtl="0" eaLnBrk="1" latinLnBrk="0" hangingPunct="1">
        <a:spcBef>
          <a:spcPct val="20000"/>
        </a:spcBef>
        <a:buClr>
          <a:schemeClr val="accent1"/>
        </a:buClr>
        <a:buFont typeface="Arial" pitchFamily="34" charset="0"/>
        <a:buChar char="•"/>
        <a:defRPr sz="975" kern="1200">
          <a:solidFill>
            <a:schemeClr val="tx1"/>
          </a:solidFill>
          <a:latin typeface="+mn-lt"/>
          <a:ea typeface="+mn-ea"/>
          <a:cs typeface="+mn-cs"/>
        </a:defRPr>
      </a:lvl6pPr>
      <a:lvl7pPr marL="1165860" indent="-137160" algn="l" defTabSz="685800" rtl="0" eaLnBrk="1" latinLnBrk="0" hangingPunct="1">
        <a:spcBef>
          <a:spcPct val="20000"/>
        </a:spcBef>
        <a:buClr>
          <a:schemeClr val="accent1"/>
        </a:buClr>
        <a:buFont typeface="Arial" pitchFamily="34" charset="0"/>
        <a:buChar char="•"/>
        <a:defRPr sz="975" kern="1200">
          <a:solidFill>
            <a:schemeClr val="tx1"/>
          </a:solidFill>
          <a:latin typeface="+mn-lt"/>
          <a:ea typeface="+mn-ea"/>
          <a:cs typeface="+mn-cs"/>
        </a:defRPr>
      </a:lvl7pPr>
      <a:lvl8pPr marL="1303020" indent="-137160" algn="l" defTabSz="685800" rtl="0" eaLnBrk="1" latinLnBrk="0" hangingPunct="1">
        <a:spcBef>
          <a:spcPct val="20000"/>
        </a:spcBef>
        <a:buClr>
          <a:schemeClr val="accent1"/>
        </a:buClr>
        <a:buFont typeface="Arial" pitchFamily="34" charset="0"/>
        <a:buChar char="•"/>
        <a:defRPr sz="975" kern="1200">
          <a:solidFill>
            <a:schemeClr val="tx1"/>
          </a:solidFill>
          <a:latin typeface="+mn-lt"/>
          <a:ea typeface="+mn-ea"/>
          <a:cs typeface="+mn-cs"/>
        </a:defRPr>
      </a:lvl8pPr>
      <a:lvl9pPr marL="1440180" indent="-137160" algn="l" defTabSz="685800" rtl="0" eaLnBrk="1" latinLnBrk="0" hangingPunct="1">
        <a:spcBef>
          <a:spcPct val="20000"/>
        </a:spcBef>
        <a:buClr>
          <a:schemeClr val="accent1"/>
        </a:buClr>
        <a:buFont typeface="Arial" pitchFamily="34" charset="0"/>
        <a:buChar char="•"/>
        <a:defRPr sz="975"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94383"/>
            <a:ext cx="6858000" cy="3048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Placeholder 1"/>
          <p:cNvSpPr>
            <a:spLocks noGrp="1"/>
          </p:cNvSpPr>
          <p:nvPr>
            <p:ph type="title"/>
          </p:nvPr>
        </p:nvSpPr>
        <p:spPr>
          <a:xfrm>
            <a:off x="342900" y="711200"/>
            <a:ext cx="6172200" cy="13208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342900" y="2133600"/>
            <a:ext cx="6172200" cy="65024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p:cNvSpPr/>
          <p:nvPr/>
        </p:nvSpPr>
        <p:spPr>
          <a:xfrm rot="10800000">
            <a:off x="0" y="0"/>
            <a:ext cx="6858000" cy="304800"/>
          </a:xfrm>
          <a:prstGeom prst="rect">
            <a:avLst/>
          </a:prstGeom>
          <a:solidFill>
            <a:srgbClr val="6F7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 name="Date Placeholder 3"/>
          <p:cNvSpPr>
            <a:spLocks noGrp="1"/>
          </p:cNvSpPr>
          <p:nvPr>
            <p:ph type="dt" sz="half" idx="2"/>
          </p:nvPr>
        </p:nvSpPr>
        <p:spPr>
          <a:xfrm>
            <a:off x="342900" y="24384"/>
            <a:ext cx="2171700" cy="438912"/>
          </a:xfrm>
          <a:prstGeom prst="rect">
            <a:avLst/>
          </a:prstGeom>
        </p:spPr>
        <p:txBody>
          <a:bodyPr vert="horz" lIns="91440" tIns="45720" rIns="91440" bIns="45720" rtlCol="0" anchor="ctr"/>
          <a:lstStyle>
            <a:lvl1pPr algn="l">
              <a:defRPr sz="900">
                <a:solidFill>
                  <a:srgbClr val="FFFFFF"/>
                </a:solidFill>
              </a:defRPr>
            </a:lvl1pPr>
          </a:lstStyle>
          <a:p>
            <a:fld id="{A80CB818-7379-467D-8E76-EF9D9074A26C}" type="datetime2">
              <a:rPr lang="en-US" smtClean="0"/>
              <a:pPr/>
              <a:t>Thursday, October 5, 2017</a:t>
            </a:fld>
            <a:endParaRPr lang="en-US" dirty="0"/>
          </a:p>
        </p:txBody>
      </p:sp>
      <p:sp>
        <p:nvSpPr>
          <p:cNvPr id="5" name="Footer Placeholder 4"/>
          <p:cNvSpPr>
            <a:spLocks noGrp="1"/>
          </p:cNvSpPr>
          <p:nvPr>
            <p:ph type="ftr" sz="quarter" idx="3"/>
          </p:nvPr>
        </p:nvSpPr>
        <p:spPr>
          <a:xfrm>
            <a:off x="2571750" y="24384"/>
            <a:ext cx="3086100" cy="438912"/>
          </a:xfrm>
          <a:prstGeom prst="rect">
            <a:avLst/>
          </a:prstGeom>
        </p:spPr>
        <p:txBody>
          <a:bodyPr vert="horz" lIns="91440" tIns="45720" rIns="91440" bIns="45720" rtlCol="0" anchor="ctr"/>
          <a:lstStyle>
            <a:lvl1pPr algn="ctr">
              <a:defRPr sz="900">
                <a:solidFill>
                  <a:srgbClr val="FFFFFF"/>
                </a:solidFill>
              </a:defRPr>
            </a:lvl1pPr>
          </a:lstStyle>
          <a:p>
            <a:pPr algn="r"/>
            <a:endParaRPr lang="en-US" dirty="0"/>
          </a:p>
        </p:txBody>
      </p:sp>
      <p:sp>
        <p:nvSpPr>
          <p:cNvPr id="6" name="Slide Number Placeholder 5"/>
          <p:cNvSpPr>
            <a:spLocks noGrp="1"/>
          </p:cNvSpPr>
          <p:nvPr>
            <p:ph type="sldNum" sz="quarter" idx="4"/>
          </p:nvPr>
        </p:nvSpPr>
        <p:spPr>
          <a:xfrm>
            <a:off x="5715000" y="24384"/>
            <a:ext cx="800100" cy="438912"/>
          </a:xfrm>
          <a:prstGeom prst="rect">
            <a:avLst/>
          </a:prstGeom>
        </p:spPr>
        <p:txBody>
          <a:bodyPr vert="horz" lIns="91440" tIns="45720" rIns="91440" bIns="45720" rtlCol="0" anchor="ctr"/>
          <a:lstStyle>
            <a:lvl1pPr algn="l">
              <a:defRPr sz="1050" b="1">
                <a:solidFill>
                  <a:srgbClr val="FFFFFF"/>
                </a:solidFill>
              </a:defRPr>
            </a:lvl1pPr>
          </a:lstStyle>
          <a:p>
            <a:fld id="{0CFEC368-1D7A-4F81-ABF6-AE0E36BAF64C}" type="slidenum">
              <a:rPr lang="en-US" smtClean="0"/>
              <a:pPr/>
              <a:t>‹#›</a:t>
            </a:fld>
            <a:endParaRPr lang="en-US" dirty="0"/>
          </a:p>
        </p:txBody>
      </p:sp>
      <p:sp>
        <p:nvSpPr>
          <p:cNvPr id="12" name="Rectangle 11"/>
          <p:cNvSpPr/>
          <p:nvPr/>
        </p:nvSpPr>
        <p:spPr>
          <a:xfrm>
            <a:off x="0" y="9071413"/>
            <a:ext cx="6858000" cy="121920"/>
          </a:xfrm>
          <a:prstGeom prst="rect">
            <a:avLst/>
          </a:prstGeom>
          <a:solidFill>
            <a:srgbClr val="6F7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1782821708"/>
      </p:ext>
    </p:extLst>
  </p:cSld>
  <p:clrMap bg1="lt1" tx1="dk1" bg2="lt2" tx2="dk2" accent1="accent1" accent2="accent2" accent3="accent3" accent4="accent4" accent5="accent5" accent6="accent6" hlink="hlink" folHlink="folHlink"/>
  <p:sldLayoutIdLst>
    <p:sldLayoutId id="2147483988" r:id="rId1"/>
    <p:sldLayoutId id="2147483989" r:id="rId2"/>
    <p:sldLayoutId id="2147483990" r:id="rId3"/>
    <p:sldLayoutId id="2147483991" r:id="rId4"/>
    <p:sldLayoutId id="2147483992" r:id="rId5"/>
    <p:sldLayoutId id="2147483993" r:id="rId6"/>
    <p:sldLayoutId id="2147483994" r:id="rId7"/>
    <p:sldLayoutId id="2147483995" r:id="rId8"/>
    <p:sldLayoutId id="2147483996" r:id="rId9"/>
    <p:sldLayoutId id="2147483997" r:id="rId10"/>
    <p:sldLayoutId id="2147483998" r:id="rId11"/>
    <p:sldLayoutId id="2147483999" r:id="rId12"/>
    <p:sldLayoutId id="2147484000" r:id="rId13"/>
  </p:sldLayoutIdLst>
  <p:hf sldNum="0" hdr="0" ftr="0" dt="0"/>
  <p:txStyles>
    <p:titleStyle>
      <a:lvl1pPr algn="l" defTabSz="685800" rtl="0" eaLnBrk="1" latinLnBrk="0" hangingPunct="1">
        <a:spcBef>
          <a:spcPct val="0"/>
        </a:spcBef>
        <a:buNone/>
        <a:defRPr sz="3000" kern="1200" spc="-75" baseline="0">
          <a:solidFill>
            <a:schemeClr val="tx2"/>
          </a:solidFill>
          <a:latin typeface="+mj-lt"/>
          <a:ea typeface="+mj-ea"/>
          <a:cs typeface="+mj-cs"/>
        </a:defRPr>
      </a:lvl1pPr>
    </p:titleStyle>
    <p:bodyStyle>
      <a:lvl1pPr marL="137160" indent="-137160" algn="l" defTabSz="685800" rtl="0" eaLnBrk="1" latinLnBrk="0" hangingPunct="1">
        <a:spcBef>
          <a:spcPct val="20000"/>
        </a:spcBef>
        <a:buClr>
          <a:schemeClr val="accent1"/>
        </a:buClr>
        <a:buSzPct val="85000"/>
        <a:buFont typeface="Arial" pitchFamily="34" charset="0"/>
        <a:buChar char="•"/>
        <a:defRPr sz="1800" kern="1200">
          <a:solidFill>
            <a:schemeClr val="tx1"/>
          </a:solidFill>
          <a:latin typeface="+mn-lt"/>
          <a:ea typeface="+mn-ea"/>
          <a:cs typeface="+mn-cs"/>
        </a:defRPr>
      </a:lvl1pPr>
      <a:lvl2pPr marL="342900" indent="-137160" algn="l" defTabSz="685800" rtl="0" eaLnBrk="1" latinLnBrk="0" hangingPunct="1">
        <a:spcBef>
          <a:spcPct val="20000"/>
        </a:spcBef>
        <a:buClr>
          <a:schemeClr val="accent1"/>
        </a:buClr>
        <a:buSzPct val="85000"/>
        <a:buFont typeface="Arial" pitchFamily="34" charset="0"/>
        <a:buChar char="•"/>
        <a:defRPr sz="1500" kern="1200">
          <a:solidFill>
            <a:schemeClr val="tx1"/>
          </a:solidFill>
          <a:latin typeface="+mn-lt"/>
          <a:ea typeface="+mn-ea"/>
          <a:cs typeface="+mn-cs"/>
        </a:defRPr>
      </a:lvl2pPr>
      <a:lvl3pPr marL="548640" indent="-137160" algn="l" defTabSz="685800" rtl="0" eaLnBrk="1" latinLnBrk="0" hangingPunct="1">
        <a:spcBef>
          <a:spcPct val="20000"/>
        </a:spcBef>
        <a:buClr>
          <a:schemeClr val="accent1"/>
        </a:buClr>
        <a:buSzPct val="90000"/>
        <a:buFont typeface="Arial" pitchFamily="34" charset="0"/>
        <a:buChar char="•"/>
        <a:defRPr sz="1350" kern="1200">
          <a:solidFill>
            <a:schemeClr val="tx1"/>
          </a:solidFill>
          <a:latin typeface="+mn-lt"/>
          <a:ea typeface="+mn-ea"/>
          <a:cs typeface="+mn-cs"/>
        </a:defRPr>
      </a:lvl3pPr>
      <a:lvl4pPr marL="754380" indent="-137160" algn="l" defTabSz="685800" rtl="0" eaLnBrk="1" latinLnBrk="0" hangingPunct="1">
        <a:spcBef>
          <a:spcPct val="20000"/>
        </a:spcBef>
        <a:buClr>
          <a:schemeClr val="accent1"/>
        </a:buClr>
        <a:buFont typeface="Arial" pitchFamily="34" charset="0"/>
        <a:buChar char="•"/>
        <a:defRPr sz="1200" kern="1200">
          <a:solidFill>
            <a:schemeClr val="tx1"/>
          </a:solidFill>
          <a:latin typeface="+mn-lt"/>
          <a:ea typeface="+mn-ea"/>
          <a:cs typeface="+mn-cs"/>
        </a:defRPr>
      </a:lvl4pPr>
      <a:lvl5pPr marL="891540" indent="-102870" algn="l" defTabSz="685800" rtl="0" eaLnBrk="1" latinLnBrk="0" hangingPunct="1">
        <a:spcBef>
          <a:spcPct val="20000"/>
        </a:spcBef>
        <a:buClr>
          <a:schemeClr val="accent1"/>
        </a:buClr>
        <a:buSzPct val="100000"/>
        <a:buFont typeface="Arial" pitchFamily="34" charset="0"/>
        <a:buChar char="•"/>
        <a:defRPr sz="1050" kern="1200" baseline="0">
          <a:solidFill>
            <a:schemeClr val="tx1"/>
          </a:solidFill>
          <a:latin typeface="+mn-lt"/>
          <a:ea typeface="+mn-ea"/>
          <a:cs typeface="+mn-cs"/>
        </a:defRPr>
      </a:lvl5pPr>
      <a:lvl6pPr marL="1028700" indent="-137160" algn="l" defTabSz="685800" rtl="0" eaLnBrk="1" latinLnBrk="0" hangingPunct="1">
        <a:spcBef>
          <a:spcPct val="20000"/>
        </a:spcBef>
        <a:buClr>
          <a:schemeClr val="accent1"/>
        </a:buClr>
        <a:buFont typeface="Arial" pitchFamily="34" charset="0"/>
        <a:buChar char="•"/>
        <a:defRPr sz="975" kern="1200">
          <a:solidFill>
            <a:schemeClr val="tx1"/>
          </a:solidFill>
          <a:latin typeface="+mn-lt"/>
          <a:ea typeface="+mn-ea"/>
          <a:cs typeface="+mn-cs"/>
        </a:defRPr>
      </a:lvl6pPr>
      <a:lvl7pPr marL="1165860" indent="-137160" algn="l" defTabSz="685800" rtl="0" eaLnBrk="1" latinLnBrk="0" hangingPunct="1">
        <a:spcBef>
          <a:spcPct val="20000"/>
        </a:spcBef>
        <a:buClr>
          <a:schemeClr val="accent1"/>
        </a:buClr>
        <a:buFont typeface="Arial" pitchFamily="34" charset="0"/>
        <a:buChar char="•"/>
        <a:defRPr sz="975" kern="1200">
          <a:solidFill>
            <a:schemeClr val="tx1"/>
          </a:solidFill>
          <a:latin typeface="+mn-lt"/>
          <a:ea typeface="+mn-ea"/>
          <a:cs typeface="+mn-cs"/>
        </a:defRPr>
      </a:lvl7pPr>
      <a:lvl8pPr marL="1303020" indent="-137160" algn="l" defTabSz="685800" rtl="0" eaLnBrk="1" latinLnBrk="0" hangingPunct="1">
        <a:spcBef>
          <a:spcPct val="20000"/>
        </a:spcBef>
        <a:buClr>
          <a:schemeClr val="accent1"/>
        </a:buClr>
        <a:buFont typeface="Arial" pitchFamily="34" charset="0"/>
        <a:buChar char="•"/>
        <a:defRPr sz="975" kern="1200">
          <a:solidFill>
            <a:schemeClr val="tx1"/>
          </a:solidFill>
          <a:latin typeface="+mn-lt"/>
          <a:ea typeface="+mn-ea"/>
          <a:cs typeface="+mn-cs"/>
        </a:defRPr>
      </a:lvl8pPr>
      <a:lvl9pPr marL="1440180" indent="-137160" algn="l" defTabSz="685800" rtl="0" eaLnBrk="1" latinLnBrk="0" hangingPunct="1">
        <a:spcBef>
          <a:spcPct val="20000"/>
        </a:spcBef>
        <a:buClr>
          <a:schemeClr val="accent1"/>
        </a:buClr>
        <a:buFont typeface="Arial" pitchFamily="34" charset="0"/>
        <a:buChar char="•"/>
        <a:defRPr sz="975"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5.xml"/><Relationship Id="rId1" Type="http://schemas.openxmlformats.org/officeDocument/2006/relationships/vmlDrawing" Target="../drawings/vmlDrawing1.vml"/><Relationship Id="rId5" Type="http://schemas.openxmlformats.org/officeDocument/2006/relationships/image" Target="../media/image3.emf"/><Relationship Id="rId4" Type="http://schemas.openxmlformats.org/officeDocument/2006/relationships/oleObject" Target="../embeddings/oleObject1.bin"/></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5.xml"/><Relationship Id="rId1" Type="http://schemas.openxmlformats.org/officeDocument/2006/relationships/vmlDrawing" Target="../drawings/vmlDrawing2.vml"/><Relationship Id="rId5" Type="http://schemas.openxmlformats.org/officeDocument/2006/relationships/image" Target="../media/image4.emf"/><Relationship Id="rId4" Type="http://schemas.openxmlformats.org/officeDocument/2006/relationships/oleObject" Target="../embeddings/oleObject2.bin"/></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altLang="en-US" cap="none">
                <a:latin typeface="Tahoma" panose="020B0604030504040204" pitchFamily="34" charset="0"/>
              </a:rPr>
              <a:t>Composition</a:t>
            </a:r>
            <a:endParaRPr lang="en-US" cap="none" dirty="0"/>
          </a:p>
        </p:txBody>
      </p:sp>
    </p:spTree>
    <p:extLst>
      <p:ext uri="{BB962C8B-B14F-4D97-AF65-F5344CB8AC3E}">
        <p14:creationId xmlns:p14="http://schemas.microsoft.com/office/powerpoint/2010/main" val="11410355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dirty="0"/>
              <a:t>The Object Model</a:t>
            </a:r>
            <a:endParaRPr lang="en-IN" sz="4400" dirty="0"/>
          </a:p>
        </p:txBody>
      </p:sp>
      <p:sp>
        <p:nvSpPr>
          <p:cNvPr id="3" name="Content Placeholder 2"/>
          <p:cNvSpPr>
            <a:spLocks noGrp="1"/>
          </p:cNvSpPr>
          <p:nvPr>
            <p:ph idx="1"/>
          </p:nvPr>
        </p:nvSpPr>
        <p:spPr>
          <a:xfrm>
            <a:off x="342900" y="2133599"/>
            <a:ext cx="6172200" cy="6753225"/>
          </a:xfrm>
        </p:spPr>
        <p:txBody>
          <a:bodyPr>
            <a:noAutofit/>
          </a:bodyPr>
          <a:lstStyle/>
          <a:p>
            <a:pPr marL="0" indent="0">
              <a:buNone/>
            </a:pPr>
            <a:r>
              <a:rPr lang="en-US" altLang="en-US" sz="2400" b="1" dirty="0"/>
              <a:t>Abstraction</a:t>
            </a:r>
          </a:p>
          <a:p>
            <a:pPr lvl="1" indent="-342900"/>
            <a:r>
              <a:rPr lang="en-US" altLang="en-US" sz="2000" dirty="0"/>
              <a:t>Application analysis: class or object model extracts the essential features of a real class or object.</a:t>
            </a:r>
          </a:p>
          <a:p>
            <a:pPr lvl="1" indent="-342900"/>
            <a:r>
              <a:rPr lang="en-US" altLang="en-US" sz="2000" dirty="0"/>
              <a:t>Software design: public interface supports simple logical model. Implementation complexity hidden from client view.</a:t>
            </a:r>
          </a:p>
          <a:p>
            <a:pPr marL="0" lvl="1" indent="0">
              <a:buNone/>
            </a:pPr>
            <a:endParaRPr lang="en-US" altLang="en-US" sz="2000" dirty="0"/>
          </a:p>
          <a:p>
            <a:pPr marL="0" indent="0">
              <a:buNone/>
            </a:pPr>
            <a:r>
              <a:rPr lang="en-US" altLang="en-US" sz="2400" b="1" dirty="0"/>
              <a:t>Modularity</a:t>
            </a:r>
          </a:p>
          <a:p>
            <a:pPr lvl="1" indent="-342900"/>
            <a:r>
              <a:rPr lang="en-US" altLang="en-US" sz="2000" dirty="0"/>
              <a:t>Application analysis: objects provide a more expressive and fine-grained structuring capability than decomposition by processing activity alone.</a:t>
            </a:r>
          </a:p>
          <a:p>
            <a:pPr lvl="1" indent="-342900"/>
            <a:r>
              <a:rPr lang="en-US" altLang="en-US" sz="2000" dirty="0"/>
              <a:t>Software design: objects are information clusters which can be declared as often and wherever needed.</a:t>
            </a:r>
          </a:p>
        </p:txBody>
      </p:sp>
    </p:spTree>
    <p:extLst>
      <p:ext uri="{BB962C8B-B14F-4D97-AF65-F5344CB8AC3E}">
        <p14:creationId xmlns:p14="http://schemas.microsoft.com/office/powerpoint/2010/main" val="20927398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dirty="0"/>
              <a:t>The Object Model (cont.)</a:t>
            </a:r>
            <a:endParaRPr lang="en-IN" sz="4400" dirty="0"/>
          </a:p>
        </p:txBody>
      </p:sp>
      <p:sp>
        <p:nvSpPr>
          <p:cNvPr id="3" name="Content Placeholder 2"/>
          <p:cNvSpPr>
            <a:spLocks noGrp="1"/>
          </p:cNvSpPr>
          <p:nvPr>
            <p:ph idx="1"/>
          </p:nvPr>
        </p:nvSpPr>
        <p:spPr/>
        <p:txBody>
          <a:bodyPr>
            <a:noAutofit/>
          </a:bodyPr>
          <a:lstStyle/>
          <a:p>
            <a:pPr marL="0" indent="0">
              <a:buNone/>
            </a:pPr>
            <a:r>
              <a:rPr lang="en-US" altLang="en-US" sz="2400" b="1" dirty="0"/>
              <a:t>Encapsulation</a:t>
            </a:r>
            <a:endParaRPr lang="en-US" altLang="en-US" sz="2400" dirty="0"/>
          </a:p>
          <a:p>
            <a:pPr lvl="1" indent="-342900"/>
            <a:r>
              <a:rPr lang="en-US" altLang="en-US" sz="2000" dirty="0"/>
              <a:t>Classes build “firewalls” around objects, forcing all access through public interfaces, preventing access to private implementation.</a:t>
            </a:r>
          </a:p>
          <a:p>
            <a:pPr lvl="1" indent="-342900"/>
            <a:r>
              <a:rPr lang="en-US" altLang="en-US" sz="2000" dirty="0"/>
              <a:t>Objects intercept errors before they propagate outward throughout system.</a:t>
            </a:r>
            <a:endParaRPr lang="en-US" altLang="en-US" sz="2400" b="1" u="sng" dirty="0"/>
          </a:p>
          <a:p>
            <a:pPr marL="0" indent="0">
              <a:buNone/>
            </a:pPr>
            <a:endParaRPr lang="en-US" altLang="en-US" sz="2400" b="1" u="sng" dirty="0"/>
          </a:p>
          <a:p>
            <a:pPr marL="0" indent="0">
              <a:buNone/>
            </a:pPr>
            <a:r>
              <a:rPr lang="en-US" altLang="en-US" sz="2400" b="1" dirty="0"/>
              <a:t>Hierarchy</a:t>
            </a:r>
            <a:endParaRPr lang="en-US" altLang="en-US" sz="2000" b="1" dirty="0"/>
          </a:p>
          <a:p>
            <a:pPr lvl="1" indent="-342900"/>
            <a:r>
              <a:rPr lang="en-US" altLang="en-US" sz="2000" dirty="0"/>
              <a:t>Form </a:t>
            </a:r>
            <a:r>
              <a:rPr lang="en-US" altLang="en-US" sz="2000" b="1" dirty="0"/>
              <a:t>aggregations</a:t>
            </a:r>
            <a:r>
              <a:rPr lang="en-US" altLang="en-US" sz="2000" dirty="0"/>
              <a:t> by class compositions; e.g., one class uses objects of another as data elements. Supports “part-of” semantic relationship between contained and containing objects.</a:t>
            </a:r>
          </a:p>
          <a:p>
            <a:pPr lvl="1" indent="-342900"/>
            <a:r>
              <a:rPr lang="en-US" altLang="en-US" sz="2000" dirty="0"/>
              <a:t>Define subclasses of objects through </a:t>
            </a:r>
            <a:r>
              <a:rPr lang="en-US" altLang="en-US" sz="2000" b="1" dirty="0"/>
              <a:t>inheritance </a:t>
            </a:r>
            <a:r>
              <a:rPr lang="en-US" altLang="en-US" sz="2000" dirty="0"/>
              <a:t>from base class. Supports an “is-a” semantic relationship between derived classes and base class.</a:t>
            </a:r>
          </a:p>
        </p:txBody>
      </p:sp>
    </p:spTree>
    <p:extLst>
      <p:ext uri="{BB962C8B-B14F-4D97-AF65-F5344CB8AC3E}">
        <p14:creationId xmlns:p14="http://schemas.microsoft.com/office/powerpoint/2010/main" val="36632357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5" name="Rectangle 5">
            <a:extLst>
              <a:ext uri="{FF2B5EF4-FFF2-40B4-BE49-F238E27FC236}">
                <a16:creationId xmlns:a16="http://schemas.microsoft.com/office/drawing/2014/main" id="{94677E2B-0992-4CB5-BC60-0B88CE7B2E31}"/>
              </a:ext>
            </a:extLst>
          </p:cNvPr>
          <p:cNvSpPr>
            <a:spLocks noGrp="1" noChangeArrowheads="1"/>
          </p:cNvSpPr>
          <p:nvPr>
            <p:ph type="title"/>
          </p:nvPr>
        </p:nvSpPr>
        <p:spPr/>
        <p:txBody>
          <a:bodyPr>
            <a:normAutofit/>
          </a:bodyPr>
          <a:lstStyle/>
          <a:p>
            <a:r>
              <a:rPr lang="en-US" altLang="en-US" dirty="0"/>
              <a:t>Composition</a:t>
            </a:r>
          </a:p>
        </p:txBody>
      </p:sp>
      <p:sp>
        <p:nvSpPr>
          <p:cNvPr id="7173" name="Rectangle 3">
            <a:extLst>
              <a:ext uri="{FF2B5EF4-FFF2-40B4-BE49-F238E27FC236}">
                <a16:creationId xmlns:a16="http://schemas.microsoft.com/office/drawing/2014/main" id="{030DC74F-5550-4C83-8AF7-8F665CC7C003}"/>
              </a:ext>
            </a:extLst>
          </p:cNvPr>
          <p:cNvSpPr>
            <a:spLocks noGrp="1" noChangeArrowheads="1"/>
          </p:cNvSpPr>
          <p:nvPr>
            <p:ph idx="1"/>
          </p:nvPr>
        </p:nvSpPr>
        <p:spPr>
          <a:xfrm>
            <a:off x="342900" y="2133599"/>
            <a:ext cx="6172200" cy="6773917"/>
          </a:xfrm>
          <a:noFill/>
        </p:spPr>
        <p:txBody>
          <a:bodyPr vert="horz" lIns="90369" tIns="44467" rIns="90369" bIns="44467" rtlCol="0">
            <a:noAutofit/>
          </a:bodyPr>
          <a:lstStyle/>
          <a:p>
            <a:pPr marL="0">
              <a:buFont typeface="Symbol" panose="05050102010706020507" pitchFamily="18" charset="2"/>
              <a:buNone/>
            </a:pPr>
            <a:r>
              <a:rPr lang="en-US" altLang="en-US" sz="2000" dirty="0"/>
              <a:t>Compositions are special associations which model a “part-of” or “contained” semantic relationship.</a:t>
            </a:r>
            <a:br>
              <a:rPr lang="en-US" altLang="en-US" sz="2000" dirty="0"/>
            </a:br>
            <a:endParaRPr lang="en-US" altLang="en-US" sz="2000" dirty="0"/>
          </a:p>
          <a:p>
            <a:pPr marL="0">
              <a:buFont typeface="Symbol" panose="05050102010706020507" pitchFamily="18" charset="2"/>
              <a:buNone/>
            </a:pPr>
            <a:endParaRPr lang="en-US" altLang="en-US" sz="2000" dirty="0"/>
          </a:p>
          <a:p>
            <a:pPr marL="0">
              <a:buFont typeface="Symbol" panose="05050102010706020507" pitchFamily="18" charset="2"/>
              <a:buNone/>
            </a:pPr>
            <a:endParaRPr lang="en-US" altLang="en-US" sz="2000" dirty="0"/>
          </a:p>
          <a:p>
            <a:pPr marL="0">
              <a:buFont typeface="Symbol" panose="05050102010706020507" pitchFamily="18" charset="2"/>
              <a:buNone/>
            </a:pPr>
            <a:endParaRPr lang="en-US" altLang="en-US" sz="2000" dirty="0"/>
          </a:p>
          <a:p>
            <a:pPr marL="0">
              <a:buFont typeface="Symbol" panose="05050102010706020507" pitchFamily="18" charset="2"/>
              <a:buNone/>
            </a:pPr>
            <a:endParaRPr lang="en-US" altLang="en-US" sz="2000" dirty="0"/>
          </a:p>
          <a:p>
            <a:pPr marL="0">
              <a:buFont typeface="Symbol" panose="05050102010706020507" pitchFamily="18" charset="2"/>
              <a:buNone/>
            </a:pPr>
            <a:endParaRPr lang="en-US" altLang="en-US" sz="2000" dirty="0"/>
          </a:p>
          <a:p>
            <a:pPr marL="720000">
              <a:spcBef>
                <a:spcPts val="0"/>
              </a:spcBef>
              <a:buFont typeface="Symbol" panose="05050102010706020507" pitchFamily="18" charset="2"/>
              <a:buNone/>
            </a:pPr>
            <a:br>
              <a:rPr lang="en-US" altLang="en-US" sz="2000" dirty="0"/>
            </a:br>
            <a:r>
              <a:rPr lang="en-US" altLang="en-US" sz="2000" dirty="0">
                <a:latin typeface="Consolas" panose="020B0609020204030204" pitchFamily="49" charset="0"/>
              </a:rPr>
              <a:t>Class X {</a:t>
            </a:r>
          </a:p>
          <a:p>
            <a:pPr marL="720000">
              <a:spcBef>
                <a:spcPts val="0"/>
              </a:spcBef>
              <a:buFont typeface="Symbol" panose="05050102010706020507" pitchFamily="18" charset="2"/>
              <a:buNone/>
            </a:pPr>
            <a:r>
              <a:rPr lang="en-US" altLang="en-US" sz="2000" dirty="0">
                <a:latin typeface="Consolas" panose="020B0609020204030204" pitchFamily="49" charset="0"/>
              </a:rPr>
              <a:t>	       // public declarations here</a:t>
            </a:r>
          </a:p>
          <a:p>
            <a:pPr marL="720000">
              <a:spcBef>
                <a:spcPts val="0"/>
              </a:spcBef>
              <a:buFont typeface="Symbol" panose="05050102010706020507" pitchFamily="18" charset="2"/>
              <a:buNone/>
            </a:pPr>
            <a:r>
              <a:rPr lang="en-US" altLang="en-US" sz="2000" dirty="0">
                <a:latin typeface="Consolas" panose="020B0609020204030204" pitchFamily="49" charset="0"/>
              </a:rPr>
              <a:t>          private:</a:t>
            </a:r>
          </a:p>
          <a:p>
            <a:pPr marL="720000">
              <a:spcBef>
                <a:spcPts val="0"/>
              </a:spcBef>
              <a:buFont typeface="Symbol" panose="05050102010706020507" pitchFamily="18" charset="2"/>
              <a:buNone/>
            </a:pPr>
            <a:r>
              <a:rPr lang="en-US" altLang="en-US" sz="2000" dirty="0">
                <a:latin typeface="Consolas" panose="020B0609020204030204" pitchFamily="49" charset="0"/>
              </a:rPr>
              <a:t>            Y </a:t>
            </a:r>
            <a:r>
              <a:rPr lang="en-US" altLang="en-US" sz="2000" dirty="0" err="1">
                <a:latin typeface="Consolas" panose="020B0609020204030204" pitchFamily="49" charset="0"/>
              </a:rPr>
              <a:t>y</a:t>
            </a:r>
            <a:r>
              <a:rPr lang="en-US" altLang="en-US" sz="2000" dirty="0">
                <a:latin typeface="Consolas" panose="020B0609020204030204" pitchFamily="49" charset="0"/>
              </a:rPr>
              <a:t>;</a:t>
            </a:r>
          </a:p>
          <a:p>
            <a:pPr marL="720000">
              <a:spcBef>
                <a:spcPts val="0"/>
              </a:spcBef>
              <a:buFont typeface="Symbol" panose="05050102010706020507" pitchFamily="18" charset="2"/>
              <a:buNone/>
            </a:pPr>
            <a:r>
              <a:rPr lang="en-US" altLang="en-US" sz="2000" dirty="0">
                <a:latin typeface="Consolas" panose="020B0609020204030204" pitchFamily="49" charset="0"/>
              </a:rPr>
              <a:t>            Z </a:t>
            </a:r>
            <a:r>
              <a:rPr lang="en-US" altLang="en-US" sz="2000" dirty="0" err="1">
                <a:latin typeface="Consolas" panose="020B0609020204030204" pitchFamily="49" charset="0"/>
              </a:rPr>
              <a:t>z</a:t>
            </a:r>
            <a:r>
              <a:rPr lang="en-US" altLang="en-US" sz="2000" dirty="0">
                <a:latin typeface="Consolas" panose="020B0609020204030204" pitchFamily="49" charset="0"/>
              </a:rPr>
              <a:t>;</a:t>
            </a:r>
          </a:p>
          <a:p>
            <a:pPr marL="720000">
              <a:spcBef>
                <a:spcPts val="0"/>
              </a:spcBef>
              <a:buFont typeface="Symbol" panose="05050102010706020507" pitchFamily="18" charset="2"/>
              <a:buNone/>
            </a:pPr>
            <a:r>
              <a:rPr lang="en-US" altLang="en-US" sz="2000" dirty="0">
                <a:latin typeface="Consolas" panose="020B0609020204030204" pitchFamily="49" charset="0"/>
              </a:rPr>
              <a:t>     };</a:t>
            </a:r>
          </a:p>
          <a:p>
            <a:pPr>
              <a:spcBef>
                <a:spcPts val="0"/>
              </a:spcBef>
              <a:buFont typeface="Symbol" panose="05050102010706020507" pitchFamily="18" charset="2"/>
              <a:buNone/>
            </a:pPr>
            <a:endParaRPr lang="en-US" altLang="en-US" sz="2000" dirty="0">
              <a:latin typeface="Consolas" panose="020B0609020204030204" pitchFamily="49" charset="0"/>
            </a:endParaRPr>
          </a:p>
          <a:p>
            <a:pPr marL="0">
              <a:spcBef>
                <a:spcPts val="0"/>
              </a:spcBef>
              <a:buFont typeface="Symbol" panose="05050102010706020507" pitchFamily="18" charset="2"/>
              <a:buNone/>
            </a:pPr>
            <a:r>
              <a:rPr lang="en-US" altLang="en-US" sz="2000" dirty="0"/>
              <a:t>In this diagram, class X contains objects of classes Y and Z. Classes Y and Z are part-of class X.</a:t>
            </a:r>
            <a:br>
              <a:rPr lang="en-US" altLang="en-US" sz="2000" dirty="0"/>
            </a:br>
            <a:br>
              <a:rPr lang="en-US" altLang="en-US" sz="2000" dirty="0"/>
            </a:br>
            <a:r>
              <a:rPr lang="en-US" altLang="en-US" sz="2000" dirty="0"/>
              <a:t>Composition is transitive. That is, if class A contains B and class B contains C, then A also contains C.</a:t>
            </a:r>
          </a:p>
        </p:txBody>
      </p:sp>
      <p:graphicFrame>
        <p:nvGraphicFramePr>
          <p:cNvPr id="7174" name="Object 4">
            <a:hlinkClick r:id="" action="ppaction://ole?verb=0"/>
            <a:extLst>
              <a:ext uri="{FF2B5EF4-FFF2-40B4-BE49-F238E27FC236}">
                <a16:creationId xmlns:a16="http://schemas.microsoft.com/office/drawing/2014/main" id="{E452919D-5643-4986-9DFD-3363371D6C24}"/>
              </a:ext>
            </a:extLst>
          </p:cNvPr>
          <p:cNvGraphicFramePr>
            <a:graphicFrameLocks/>
          </p:cNvGraphicFramePr>
          <p:nvPr>
            <p:extLst>
              <p:ext uri="{D42A27DB-BD31-4B8C-83A1-F6EECF244321}">
                <p14:modId xmlns:p14="http://schemas.microsoft.com/office/powerpoint/2010/main" val="4071333917"/>
              </p:ext>
            </p:extLst>
          </p:nvPr>
        </p:nvGraphicFramePr>
        <p:xfrm>
          <a:off x="1152853" y="2498269"/>
          <a:ext cx="4600440" cy="3076560"/>
        </p:xfrm>
        <a:graphic>
          <a:graphicData uri="http://schemas.openxmlformats.org/presentationml/2006/ole">
            <mc:AlternateContent xmlns:mc="http://schemas.openxmlformats.org/markup-compatibility/2006">
              <mc:Choice xmlns:v="urn:schemas-microsoft-com:vml" Requires="v">
                <p:oleObj spid="_x0000_s1071" name="VISIO" r:id="rId4" imgW="4600440" imgH="3076560" progId="">
                  <p:embed/>
                </p:oleObj>
              </mc:Choice>
              <mc:Fallback>
                <p:oleObj name="VISIO" r:id="rId4" imgW="4600440" imgH="3076560" progId="">
                  <p:embed/>
                  <p:pic>
                    <p:nvPicPr>
                      <p:cNvPr id="0" name="Picture 43"/>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52853" y="2498269"/>
                        <a:ext cx="4600440" cy="307656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3930892438"/>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5" name="Rectangle 5">
            <a:extLst>
              <a:ext uri="{FF2B5EF4-FFF2-40B4-BE49-F238E27FC236}">
                <a16:creationId xmlns:a16="http://schemas.microsoft.com/office/drawing/2014/main" id="{94677E2B-0992-4CB5-BC60-0B88CE7B2E31}"/>
              </a:ext>
            </a:extLst>
          </p:cNvPr>
          <p:cNvSpPr>
            <a:spLocks noGrp="1" noChangeArrowheads="1"/>
          </p:cNvSpPr>
          <p:nvPr>
            <p:ph type="title"/>
          </p:nvPr>
        </p:nvSpPr>
        <p:spPr/>
        <p:txBody>
          <a:bodyPr>
            <a:normAutofit/>
          </a:bodyPr>
          <a:lstStyle/>
          <a:p>
            <a:r>
              <a:rPr lang="en-US" altLang="en-US" dirty="0"/>
              <a:t>Aggregation</a:t>
            </a:r>
          </a:p>
        </p:txBody>
      </p:sp>
      <p:sp>
        <p:nvSpPr>
          <p:cNvPr id="7173" name="Rectangle 3">
            <a:extLst>
              <a:ext uri="{FF2B5EF4-FFF2-40B4-BE49-F238E27FC236}">
                <a16:creationId xmlns:a16="http://schemas.microsoft.com/office/drawing/2014/main" id="{030DC74F-5550-4C83-8AF7-8F665CC7C003}"/>
              </a:ext>
            </a:extLst>
          </p:cNvPr>
          <p:cNvSpPr>
            <a:spLocks noGrp="1" noChangeArrowheads="1"/>
          </p:cNvSpPr>
          <p:nvPr>
            <p:ph idx="1"/>
          </p:nvPr>
        </p:nvSpPr>
        <p:spPr>
          <a:xfrm>
            <a:off x="342900" y="2133599"/>
            <a:ext cx="6172200" cy="6773917"/>
          </a:xfrm>
          <a:noFill/>
        </p:spPr>
        <p:txBody>
          <a:bodyPr vert="horz" lIns="90369" tIns="44467" rIns="90369" bIns="44467" rtlCol="0">
            <a:noAutofit/>
          </a:bodyPr>
          <a:lstStyle/>
          <a:p>
            <a:pPr marL="0">
              <a:buFont typeface="Symbol" panose="05050102010706020507" pitchFamily="18" charset="2"/>
              <a:buNone/>
            </a:pPr>
            <a:r>
              <a:rPr lang="en-US" altLang="en-US" sz="2000" dirty="0"/>
              <a:t>Aggregations are special associations which model a weak “part-of” or “contained” semantic relationship.</a:t>
            </a:r>
            <a:br>
              <a:rPr lang="en-US" altLang="en-US" sz="2000" dirty="0"/>
            </a:br>
            <a:endParaRPr lang="en-US" altLang="en-US" sz="2000" dirty="0"/>
          </a:p>
          <a:p>
            <a:pPr marL="0">
              <a:buFont typeface="Symbol" panose="05050102010706020507" pitchFamily="18" charset="2"/>
              <a:buNone/>
            </a:pPr>
            <a:endParaRPr lang="en-US" altLang="en-US" sz="2000" dirty="0"/>
          </a:p>
          <a:p>
            <a:pPr marL="0">
              <a:buFont typeface="Symbol" panose="05050102010706020507" pitchFamily="18" charset="2"/>
              <a:buNone/>
            </a:pPr>
            <a:endParaRPr lang="en-US" altLang="en-US" sz="2000" dirty="0"/>
          </a:p>
          <a:p>
            <a:pPr marL="0">
              <a:buFont typeface="Symbol" panose="05050102010706020507" pitchFamily="18" charset="2"/>
              <a:buNone/>
            </a:pPr>
            <a:endParaRPr lang="en-US" altLang="en-US" sz="2000" dirty="0"/>
          </a:p>
          <a:p>
            <a:pPr marL="0">
              <a:buFont typeface="Symbol" panose="05050102010706020507" pitchFamily="18" charset="2"/>
              <a:buNone/>
            </a:pPr>
            <a:endParaRPr lang="en-US" altLang="en-US" sz="2000" dirty="0"/>
          </a:p>
          <a:p>
            <a:pPr marL="720000">
              <a:buFont typeface="Symbol" panose="05050102010706020507" pitchFamily="18" charset="2"/>
              <a:buNone/>
            </a:pPr>
            <a:endParaRPr lang="en-US" altLang="en-US" sz="2000" dirty="0"/>
          </a:p>
          <a:p>
            <a:pPr marL="0">
              <a:buFont typeface="Symbol" panose="05050102010706020507" pitchFamily="18" charset="2"/>
              <a:buNone/>
            </a:pPr>
            <a:r>
              <a:rPr lang="en-US" altLang="en-US" sz="2000" dirty="0">
                <a:latin typeface="Consolas" panose="020B0609020204030204" pitchFamily="49" charset="0"/>
              </a:rPr>
              <a:t>Class X {</a:t>
            </a:r>
            <a:br>
              <a:rPr lang="en-US" altLang="en-US" sz="2000" dirty="0">
                <a:latin typeface="Consolas" panose="020B0609020204030204" pitchFamily="49" charset="0"/>
              </a:rPr>
            </a:br>
            <a:r>
              <a:rPr lang="en-US" altLang="en-US" sz="2000" dirty="0">
                <a:latin typeface="Consolas" panose="020B0609020204030204" pitchFamily="49" charset="0"/>
              </a:rPr>
              <a:t>  // public declarations here</a:t>
            </a:r>
          </a:p>
          <a:p>
            <a:pPr marL="720000">
              <a:buFont typeface="Symbol" panose="05050102010706020507" pitchFamily="18" charset="2"/>
              <a:buNone/>
            </a:pPr>
            <a:r>
              <a:rPr lang="en-US" altLang="en-US" sz="2000" dirty="0">
                <a:latin typeface="Consolas" panose="020B0609020204030204" pitchFamily="49" charset="0"/>
              </a:rPr>
              <a:t>private:</a:t>
            </a:r>
          </a:p>
          <a:p>
            <a:pPr marL="900000">
              <a:buFont typeface="Symbol" panose="05050102010706020507" pitchFamily="18" charset="2"/>
              <a:buNone/>
            </a:pPr>
            <a:r>
              <a:rPr lang="en-US" altLang="en-US" sz="2000" dirty="0">
                <a:latin typeface="Consolas" panose="020B0609020204030204" pitchFamily="49" charset="0"/>
              </a:rPr>
              <a:t>Y* </a:t>
            </a:r>
            <a:r>
              <a:rPr lang="en-US" altLang="en-US" sz="2000" dirty="0" err="1">
                <a:latin typeface="Consolas" panose="020B0609020204030204" pitchFamily="49" charset="0"/>
              </a:rPr>
              <a:t>pY</a:t>
            </a:r>
            <a:r>
              <a:rPr lang="en-US" altLang="en-US" sz="2000" dirty="0">
                <a:latin typeface="Consolas" panose="020B0609020204030204" pitchFamily="49" charset="0"/>
              </a:rPr>
              <a:t>;  // created in member function</a:t>
            </a:r>
          </a:p>
          <a:p>
            <a:pPr marL="900000">
              <a:buFont typeface="Symbol" panose="05050102010706020507" pitchFamily="18" charset="2"/>
              <a:buNone/>
            </a:pPr>
            <a:r>
              <a:rPr lang="en-US" altLang="en-US" sz="2000" dirty="0">
                <a:latin typeface="Consolas" panose="020B0609020204030204" pitchFamily="49" charset="0"/>
              </a:rPr>
              <a:t>Z* </a:t>
            </a:r>
            <a:r>
              <a:rPr lang="en-US" altLang="en-US" sz="2000" dirty="0" err="1">
                <a:latin typeface="Consolas" panose="020B0609020204030204" pitchFamily="49" charset="0"/>
              </a:rPr>
              <a:t>pZ</a:t>
            </a:r>
            <a:r>
              <a:rPr lang="en-US" altLang="en-US" sz="2000" dirty="0">
                <a:latin typeface="Consolas" panose="020B0609020204030204" pitchFamily="49" charset="0"/>
              </a:rPr>
              <a:t>;  // with new only if needed.</a:t>
            </a:r>
          </a:p>
          <a:p>
            <a:pPr marL="720000">
              <a:buFont typeface="Symbol" panose="05050102010706020507" pitchFamily="18" charset="2"/>
              <a:buNone/>
            </a:pPr>
            <a:r>
              <a:rPr lang="en-US" altLang="en-US" sz="2000" dirty="0">
                <a:latin typeface="Consolas" panose="020B0609020204030204" pitchFamily="49" charset="0"/>
              </a:rPr>
              <a:t>};</a:t>
            </a:r>
          </a:p>
          <a:p>
            <a:pPr>
              <a:spcBef>
                <a:spcPts val="0"/>
              </a:spcBef>
              <a:buFont typeface="Symbol" panose="05050102010706020507" pitchFamily="18" charset="2"/>
              <a:buNone/>
            </a:pPr>
            <a:endParaRPr lang="en-US" altLang="en-US" sz="2000" dirty="0">
              <a:latin typeface="Consolas" panose="020B0609020204030204" pitchFamily="49" charset="0"/>
            </a:endParaRPr>
          </a:p>
          <a:p>
            <a:pPr marL="0">
              <a:spcBef>
                <a:spcPts val="0"/>
              </a:spcBef>
              <a:buFont typeface="Symbol" panose="05050102010706020507" pitchFamily="18" charset="2"/>
              <a:buNone/>
            </a:pPr>
            <a:r>
              <a:rPr lang="en-US" altLang="en-US" sz="2000" dirty="0"/>
              <a:t>In this diagram, class X holds references to objects of classes Y and Z. Those instances may be part-of class X.</a:t>
            </a:r>
          </a:p>
        </p:txBody>
      </p:sp>
      <p:graphicFrame>
        <p:nvGraphicFramePr>
          <p:cNvPr id="5" name="Object 4">
            <a:hlinkClick r:id="" action="ppaction://ole?verb=0"/>
            <a:extLst>
              <a:ext uri="{FF2B5EF4-FFF2-40B4-BE49-F238E27FC236}">
                <a16:creationId xmlns:a16="http://schemas.microsoft.com/office/drawing/2014/main" id="{9DAF5602-B271-49F3-A2A2-C5CDE03D0BD3}"/>
              </a:ext>
            </a:extLst>
          </p:cNvPr>
          <p:cNvGraphicFramePr>
            <a:graphicFrameLocks/>
          </p:cNvGraphicFramePr>
          <p:nvPr>
            <p:extLst>
              <p:ext uri="{D42A27DB-BD31-4B8C-83A1-F6EECF244321}">
                <p14:modId xmlns:p14="http://schemas.microsoft.com/office/powerpoint/2010/main" val="2510707164"/>
              </p:ext>
            </p:extLst>
          </p:nvPr>
        </p:nvGraphicFramePr>
        <p:xfrm>
          <a:off x="1128764" y="2498400"/>
          <a:ext cx="4600472" cy="3076751"/>
        </p:xfrm>
        <a:graphic>
          <a:graphicData uri="http://schemas.openxmlformats.org/presentationml/2006/ole">
            <mc:AlternateContent xmlns:mc="http://schemas.openxmlformats.org/markup-compatibility/2006">
              <mc:Choice xmlns:v="urn:schemas-microsoft-com:vml" Requires="v">
                <p:oleObj spid="_x0000_s2081" name="Visio" r:id="rId4" imgW="4600472" imgH="3076751" progId="">
                  <p:embed/>
                </p:oleObj>
              </mc:Choice>
              <mc:Fallback>
                <p:oleObj name="Visio" r:id="rId4" imgW="4600472" imgH="3076751" progId="">
                  <p:embed/>
                  <p:pic>
                    <p:nvPicPr>
                      <p:cNvPr id="0" name="Picture 29"/>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28764" y="2498400"/>
                        <a:ext cx="4600472" cy="3076751"/>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2403248201"/>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5" name="Rectangle 5">
            <a:extLst>
              <a:ext uri="{FF2B5EF4-FFF2-40B4-BE49-F238E27FC236}">
                <a16:creationId xmlns:a16="http://schemas.microsoft.com/office/drawing/2014/main" id="{94677E2B-0992-4CB5-BC60-0B88CE7B2E31}"/>
              </a:ext>
            </a:extLst>
          </p:cNvPr>
          <p:cNvSpPr>
            <a:spLocks noGrp="1" noChangeArrowheads="1"/>
          </p:cNvSpPr>
          <p:nvPr>
            <p:ph type="title"/>
          </p:nvPr>
        </p:nvSpPr>
        <p:spPr/>
        <p:txBody>
          <a:bodyPr>
            <a:normAutofit/>
          </a:bodyPr>
          <a:lstStyle/>
          <a:p>
            <a:r>
              <a:rPr lang="en-US" altLang="en-US" sz="4000" dirty="0"/>
              <a:t>Hierarchy via Composition</a:t>
            </a:r>
          </a:p>
        </p:txBody>
      </p:sp>
      <p:sp>
        <p:nvSpPr>
          <p:cNvPr id="7173" name="Rectangle 3">
            <a:extLst>
              <a:ext uri="{FF2B5EF4-FFF2-40B4-BE49-F238E27FC236}">
                <a16:creationId xmlns:a16="http://schemas.microsoft.com/office/drawing/2014/main" id="{030DC74F-5550-4C83-8AF7-8F665CC7C003}"/>
              </a:ext>
            </a:extLst>
          </p:cNvPr>
          <p:cNvSpPr>
            <a:spLocks noGrp="1" noChangeArrowheads="1"/>
          </p:cNvSpPr>
          <p:nvPr>
            <p:ph idx="1"/>
          </p:nvPr>
        </p:nvSpPr>
        <p:spPr>
          <a:xfrm>
            <a:off x="342900" y="2133599"/>
            <a:ext cx="6172200" cy="6773917"/>
          </a:xfrm>
          <a:noFill/>
        </p:spPr>
        <p:txBody>
          <a:bodyPr vert="horz" lIns="90369" tIns="44467" rIns="90369" bIns="44467" rtlCol="0">
            <a:noAutofit/>
          </a:bodyPr>
          <a:lstStyle/>
          <a:p>
            <a:pPr>
              <a:spcBef>
                <a:spcPts val="0"/>
              </a:spcBef>
            </a:pPr>
            <a:r>
              <a:rPr lang="en-US" altLang="en-US" sz="2000" dirty="0"/>
              <a:t>An object of one class may be used as a data element of another.  </a:t>
            </a:r>
          </a:p>
          <a:p>
            <a:pPr>
              <a:spcBef>
                <a:spcPts val="0"/>
              </a:spcBef>
            </a:pPr>
            <a:r>
              <a:rPr lang="en-US" altLang="en-US" sz="2000" dirty="0"/>
              <a:t>This is called composition. Member objects are used to implement a </a:t>
            </a:r>
            <a:r>
              <a:rPr lang="en-US" altLang="en-US" sz="2000" b="1" dirty="0"/>
              <a:t>“part of” </a:t>
            </a:r>
            <a:r>
              <a:rPr lang="en-US" altLang="en-US" sz="2000" dirty="0"/>
              <a:t>relationship.  </a:t>
            </a:r>
          </a:p>
          <a:p>
            <a:pPr>
              <a:spcBef>
                <a:spcPts val="0"/>
              </a:spcBef>
            </a:pPr>
            <a:r>
              <a:rPr lang="en-US" altLang="en-US" sz="2000" dirty="0"/>
              <a:t>The containing class has no special access to contained object’s private data unless it is made a friend. But an object of the containing class can pass initialization data to the contained object during construction.</a:t>
            </a:r>
          </a:p>
        </p:txBody>
      </p:sp>
      <p:grpSp>
        <p:nvGrpSpPr>
          <p:cNvPr id="6" name="Group 5">
            <a:extLst>
              <a:ext uri="{FF2B5EF4-FFF2-40B4-BE49-F238E27FC236}">
                <a16:creationId xmlns:a16="http://schemas.microsoft.com/office/drawing/2014/main" id="{18AF92B5-7DDC-4FCC-910C-69053EF33EF7}"/>
              </a:ext>
            </a:extLst>
          </p:cNvPr>
          <p:cNvGrpSpPr/>
          <p:nvPr/>
        </p:nvGrpSpPr>
        <p:grpSpPr>
          <a:xfrm>
            <a:off x="1052513" y="5169997"/>
            <a:ext cx="4752975" cy="3427381"/>
            <a:chOff x="1508919" y="4585791"/>
            <a:chExt cx="4752975" cy="4012903"/>
          </a:xfrm>
        </p:grpSpPr>
        <p:sp>
          <p:nvSpPr>
            <p:cNvPr id="7" name="Rectangle 5">
              <a:extLst>
                <a:ext uri="{FF2B5EF4-FFF2-40B4-BE49-F238E27FC236}">
                  <a16:creationId xmlns:a16="http://schemas.microsoft.com/office/drawing/2014/main" id="{50522DDF-1AC7-4609-AD1A-25E6DF980F28}"/>
                </a:ext>
              </a:extLst>
            </p:cNvPr>
            <p:cNvSpPr>
              <a:spLocks noChangeArrowheads="1"/>
            </p:cNvSpPr>
            <p:nvPr/>
          </p:nvSpPr>
          <p:spPr bwMode="auto">
            <a:xfrm>
              <a:off x="2501755" y="4585791"/>
              <a:ext cx="2172068" cy="368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400" dirty="0">
                  <a:latin typeface="Arial" panose="020B0604020202020204" pitchFamily="34" charset="0"/>
                </a:rPr>
                <a:t>public interface functions</a:t>
              </a:r>
            </a:p>
          </p:txBody>
        </p:sp>
        <p:sp>
          <p:nvSpPr>
            <p:cNvPr id="8" name="Line 6">
              <a:extLst>
                <a:ext uri="{FF2B5EF4-FFF2-40B4-BE49-F238E27FC236}">
                  <a16:creationId xmlns:a16="http://schemas.microsoft.com/office/drawing/2014/main" id="{00CFF75E-D0A3-430C-BD67-8821E6126612}"/>
                </a:ext>
              </a:extLst>
            </p:cNvPr>
            <p:cNvSpPr>
              <a:spLocks noChangeShapeType="1"/>
            </p:cNvSpPr>
            <p:nvPr/>
          </p:nvSpPr>
          <p:spPr bwMode="auto">
            <a:xfrm>
              <a:off x="4031456" y="4941094"/>
              <a:ext cx="246063" cy="490538"/>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 name="Line 7">
              <a:extLst>
                <a:ext uri="{FF2B5EF4-FFF2-40B4-BE49-F238E27FC236}">
                  <a16:creationId xmlns:a16="http://schemas.microsoft.com/office/drawing/2014/main" id="{48C9CCB3-0741-4827-977A-FE931EE44F65}"/>
                </a:ext>
              </a:extLst>
            </p:cNvPr>
            <p:cNvSpPr>
              <a:spLocks noChangeShapeType="1"/>
            </p:cNvSpPr>
            <p:nvPr/>
          </p:nvSpPr>
          <p:spPr bwMode="auto">
            <a:xfrm>
              <a:off x="3442494" y="4941094"/>
              <a:ext cx="85725" cy="490538"/>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 name="Line 8">
              <a:extLst>
                <a:ext uri="{FF2B5EF4-FFF2-40B4-BE49-F238E27FC236}">
                  <a16:creationId xmlns:a16="http://schemas.microsoft.com/office/drawing/2014/main" id="{16318D89-699D-44D5-8D38-F04944F158D3}"/>
                </a:ext>
              </a:extLst>
            </p:cNvPr>
            <p:cNvSpPr>
              <a:spLocks noChangeShapeType="1"/>
            </p:cNvSpPr>
            <p:nvPr/>
          </p:nvSpPr>
          <p:spPr bwMode="auto">
            <a:xfrm flipH="1">
              <a:off x="2616994" y="4914107"/>
              <a:ext cx="139700" cy="528637"/>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 name="AutoShape 9">
              <a:extLst>
                <a:ext uri="{FF2B5EF4-FFF2-40B4-BE49-F238E27FC236}">
                  <a16:creationId xmlns:a16="http://schemas.microsoft.com/office/drawing/2014/main" id="{882E05AE-5169-41EC-B086-B9A8D8587CD1}"/>
                </a:ext>
              </a:extLst>
            </p:cNvPr>
            <p:cNvSpPr>
              <a:spLocks noChangeArrowheads="1"/>
            </p:cNvSpPr>
            <p:nvPr/>
          </p:nvSpPr>
          <p:spPr bwMode="auto">
            <a:xfrm>
              <a:off x="1508919" y="5660232"/>
              <a:ext cx="4752975" cy="2938462"/>
            </a:xfrm>
            <a:prstGeom prst="roundRect">
              <a:avLst>
                <a:gd name="adj" fmla="val 12495"/>
              </a:avLst>
            </a:prstGeom>
            <a:solidFill>
              <a:schemeClr val="bg1"/>
            </a:solidFill>
            <a:ln w="25400">
              <a:solidFill>
                <a:schemeClr val="tx1"/>
              </a:solidFill>
              <a:round/>
              <a:headEnd/>
              <a:tailEnd/>
            </a:ln>
            <a:effectLst>
              <a:outerShdw dist="107763" dir="2700000" algn="ctr" rotWithShape="0">
                <a:schemeClr val="bg2"/>
              </a:outerShdw>
            </a:effec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12" name="Freeform 10">
              <a:extLst>
                <a:ext uri="{FF2B5EF4-FFF2-40B4-BE49-F238E27FC236}">
                  <a16:creationId xmlns:a16="http://schemas.microsoft.com/office/drawing/2014/main" id="{6000A6E1-3DA4-4918-B861-36F38F937EAC}"/>
                </a:ext>
              </a:extLst>
            </p:cNvPr>
            <p:cNvSpPr>
              <a:spLocks/>
            </p:cNvSpPr>
            <p:nvPr/>
          </p:nvSpPr>
          <p:spPr bwMode="auto">
            <a:xfrm>
              <a:off x="4699794" y="7471569"/>
              <a:ext cx="1341437" cy="711200"/>
            </a:xfrm>
            <a:custGeom>
              <a:avLst/>
              <a:gdLst>
                <a:gd name="T0" fmla="*/ 2147483646 w 845"/>
                <a:gd name="T1" fmla="*/ 2147483646 h 448"/>
                <a:gd name="T2" fmla="*/ 2147483646 w 845"/>
                <a:gd name="T3" fmla="*/ 2147483646 h 448"/>
                <a:gd name="T4" fmla="*/ 2147483646 w 845"/>
                <a:gd name="T5" fmla="*/ 2147483646 h 448"/>
                <a:gd name="T6" fmla="*/ 0 w 845"/>
                <a:gd name="T7" fmla="*/ 2147483646 h 448"/>
                <a:gd name="T8" fmla="*/ 2147483646 w 845"/>
                <a:gd name="T9" fmla="*/ 2147483646 h 448"/>
                <a:gd name="T10" fmla="*/ 2147483646 w 845"/>
                <a:gd name="T11" fmla="*/ 2147483646 h 448"/>
                <a:gd name="T12" fmla="*/ 2147483646 w 845"/>
                <a:gd name="T13" fmla="*/ 2147483646 h 448"/>
                <a:gd name="T14" fmla="*/ 2147483646 w 845"/>
                <a:gd name="T15" fmla="*/ 2147483646 h 448"/>
                <a:gd name="T16" fmla="*/ 2147483646 w 845"/>
                <a:gd name="T17" fmla="*/ 2147483646 h 448"/>
                <a:gd name="T18" fmla="*/ 2147483646 w 845"/>
                <a:gd name="T19" fmla="*/ 2147483646 h 448"/>
                <a:gd name="T20" fmla="*/ 2147483646 w 845"/>
                <a:gd name="T21" fmla="*/ 2147483646 h 448"/>
                <a:gd name="T22" fmla="*/ 2147483646 w 845"/>
                <a:gd name="T23" fmla="*/ 2147483646 h 448"/>
                <a:gd name="T24" fmla="*/ 2147483646 w 845"/>
                <a:gd name="T25" fmla="*/ 2147483646 h 448"/>
                <a:gd name="T26" fmla="*/ 2147483646 w 845"/>
                <a:gd name="T27" fmla="*/ 2147483646 h 448"/>
                <a:gd name="T28" fmla="*/ 2147483646 w 845"/>
                <a:gd name="T29" fmla="*/ 2147483646 h 448"/>
                <a:gd name="T30" fmla="*/ 2147483646 w 845"/>
                <a:gd name="T31" fmla="*/ 2147483646 h 448"/>
                <a:gd name="T32" fmla="*/ 2147483646 w 845"/>
                <a:gd name="T33" fmla="*/ 2147483646 h 448"/>
                <a:gd name="T34" fmla="*/ 2147483646 w 845"/>
                <a:gd name="T35" fmla="*/ 2147483646 h 448"/>
                <a:gd name="T36" fmla="*/ 2147483646 w 845"/>
                <a:gd name="T37" fmla="*/ 0 h 448"/>
                <a:gd name="T38" fmla="*/ 2147483646 w 845"/>
                <a:gd name="T39" fmla="*/ 2147483646 h 448"/>
                <a:gd name="T40" fmla="*/ 2147483646 w 845"/>
                <a:gd name="T41" fmla="*/ 2147483646 h 448"/>
                <a:gd name="T42" fmla="*/ 2147483646 w 845"/>
                <a:gd name="T43" fmla="*/ 2147483646 h 448"/>
                <a:gd name="T44" fmla="*/ 2147483646 w 845"/>
                <a:gd name="T45" fmla="*/ 2147483646 h 448"/>
                <a:gd name="T46" fmla="*/ 2147483646 w 845"/>
                <a:gd name="T47" fmla="*/ 2147483646 h 448"/>
                <a:gd name="T48" fmla="*/ 2147483646 w 845"/>
                <a:gd name="T49" fmla="*/ 2147483646 h 448"/>
                <a:gd name="T50" fmla="*/ 2147483646 w 845"/>
                <a:gd name="T51" fmla="*/ 2147483646 h 448"/>
                <a:gd name="T52" fmla="*/ 2147483646 w 845"/>
                <a:gd name="T53" fmla="*/ 2147483646 h 448"/>
                <a:gd name="T54" fmla="*/ 2147483646 w 845"/>
                <a:gd name="T55" fmla="*/ 2147483646 h 448"/>
                <a:gd name="T56" fmla="*/ 2147483646 w 845"/>
                <a:gd name="T57" fmla="*/ 2147483646 h 448"/>
                <a:gd name="T58" fmla="*/ 2147483646 w 845"/>
                <a:gd name="T59" fmla="*/ 2147483646 h 448"/>
                <a:gd name="T60" fmla="*/ 2147483646 w 845"/>
                <a:gd name="T61" fmla="*/ 2147483646 h 448"/>
                <a:gd name="T62" fmla="*/ 2147483646 w 845"/>
                <a:gd name="T63" fmla="*/ 2147483646 h 448"/>
                <a:gd name="T64" fmla="*/ 2147483646 w 845"/>
                <a:gd name="T65" fmla="*/ 2147483646 h 448"/>
                <a:gd name="T66" fmla="*/ 2147483646 w 845"/>
                <a:gd name="T67" fmla="*/ 2147483646 h 448"/>
                <a:gd name="T68" fmla="*/ 2147483646 w 845"/>
                <a:gd name="T69" fmla="*/ 2147483646 h 448"/>
                <a:gd name="T70" fmla="*/ 2147483646 w 845"/>
                <a:gd name="T71" fmla="*/ 2147483646 h 448"/>
                <a:gd name="T72" fmla="*/ 2147483646 w 845"/>
                <a:gd name="T73" fmla="*/ 2147483646 h 448"/>
                <a:gd name="T74" fmla="*/ 2147483646 w 845"/>
                <a:gd name="T75" fmla="*/ 2147483646 h 448"/>
                <a:gd name="T76" fmla="*/ 2147483646 w 845"/>
                <a:gd name="T77" fmla="*/ 2147483646 h 448"/>
                <a:gd name="T78" fmla="*/ 2147483646 w 845"/>
                <a:gd name="T79" fmla="*/ 2147483646 h 448"/>
                <a:gd name="T80" fmla="*/ 2147483646 w 845"/>
                <a:gd name="T81" fmla="*/ 2147483646 h 448"/>
                <a:gd name="T82" fmla="*/ 2147483646 w 845"/>
                <a:gd name="T83" fmla="*/ 2147483646 h 448"/>
                <a:gd name="T84" fmla="*/ 2147483646 w 845"/>
                <a:gd name="T85" fmla="*/ 2147483646 h 448"/>
                <a:gd name="T86" fmla="*/ 2147483646 w 845"/>
                <a:gd name="T87" fmla="*/ 2147483646 h 448"/>
                <a:gd name="T88" fmla="*/ 2147483646 w 845"/>
                <a:gd name="T89" fmla="*/ 2147483646 h 448"/>
                <a:gd name="T90" fmla="*/ 2147483646 w 845"/>
                <a:gd name="T91" fmla="*/ 2147483646 h 448"/>
                <a:gd name="T92" fmla="*/ 2147483646 w 845"/>
                <a:gd name="T93" fmla="*/ 2147483646 h 448"/>
                <a:gd name="T94" fmla="*/ 2147483646 w 845"/>
                <a:gd name="T95" fmla="*/ 2147483646 h 448"/>
                <a:gd name="T96" fmla="*/ 2147483646 w 845"/>
                <a:gd name="T97" fmla="*/ 2147483646 h 448"/>
                <a:gd name="T98" fmla="*/ 2147483646 w 845"/>
                <a:gd name="T99" fmla="*/ 2147483646 h 448"/>
                <a:gd name="T100" fmla="*/ 2147483646 w 845"/>
                <a:gd name="T101" fmla="*/ 2147483646 h 448"/>
                <a:gd name="T102" fmla="*/ 2147483646 w 845"/>
                <a:gd name="T103" fmla="*/ 2147483646 h 448"/>
                <a:gd name="T104" fmla="*/ 2147483646 w 845"/>
                <a:gd name="T105" fmla="*/ 2147483646 h 448"/>
                <a:gd name="T106" fmla="*/ 2147483646 w 845"/>
                <a:gd name="T107" fmla="*/ 2147483646 h 448"/>
                <a:gd name="T108" fmla="*/ 2147483646 w 845"/>
                <a:gd name="T109" fmla="*/ 2147483646 h 448"/>
                <a:gd name="T110" fmla="*/ 2147483646 w 845"/>
                <a:gd name="T111" fmla="*/ 2147483646 h 44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845" h="448">
                  <a:moveTo>
                    <a:pt x="35" y="275"/>
                  </a:moveTo>
                  <a:lnTo>
                    <a:pt x="23" y="249"/>
                  </a:lnTo>
                  <a:lnTo>
                    <a:pt x="12" y="215"/>
                  </a:lnTo>
                  <a:lnTo>
                    <a:pt x="0" y="189"/>
                  </a:lnTo>
                  <a:lnTo>
                    <a:pt x="12" y="163"/>
                  </a:lnTo>
                  <a:lnTo>
                    <a:pt x="23" y="138"/>
                  </a:lnTo>
                  <a:lnTo>
                    <a:pt x="59" y="120"/>
                  </a:lnTo>
                  <a:lnTo>
                    <a:pt x="94" y="103"/>
                  </a:lnTo>
                  <a:lnTo>
                    <a:pt x="188" y="103"/>
                  </a:lnTo>
                  <a:lnTo>
                    <a:pt x="281" y="103"/>
                  </a:lnTo>
                  <a:lnTo>
                    <a:pt x="317" y="103"/>
                  </a:lnTo>
                  <a:lnTo>
                    <a:pt x="352" y="103"/>
                  </a:lnTo>
                  <a:lnTo>
                    <a:pt x="422" y="95"/>
                  </a:lnTo>
                  <a:lnTo>
                    <a:pt x="516" y="86"/>
                  </a:lnTo>
                  <a:lnTo>
                    <a:pt x="610" y="69"/>
                  </a:lnTo>
                  <a:lnTo>
                    <a:pt x="680" y="52"/>
                  </a:lnTo>
                  <a:lnTo>
                    <a:pt x="715" y="34"/>
                  </a:lnTo>
                  <a:lnTo>
                    <a:pt x="750" y="17"/>
                  </a:lnTo>
                  <a:lnTo>
                    <a:pt x="785" y="0"/>
                  </a:lnTo>
                  <a:lnTo>
                    <a:pt x="821" y="9"/>
                  </a:lnTo>
                  <a:lnTo>
                    <a:pt x="832" y="34"/>
                  </a:lnTo>
                  <a:lnTo>
                    <a:pt x="832" y="69"/>
                  </a:lnTo>
                  <a:lnTo>
                    <a:pt x="844" y="95"/>
                  </a:lnTo>
                  <a:lnTo>
                    <a:pt x="832" y="120"/>
                  </a:lnTo>
                  <a:lnTo>
                    <a:pt x="832" y="146"/>
                  </a:lnTo>
                  <a:lnTo>
                    <a:pt x="821" y="172"/>
                  </a:lnTo>
                  <a:lnTo>
                    <a:pt x="785" y="198"/>
                  </a:lnTo>
                  <a:lnTo>
                    <a:pt x="785" y="224"/>
                  </a:lnTo>
                  <a:lnTo>
                    <a:pt x="785" y="249"/>
                  </a:lnTo>
                  <a:lnTo>
                    <a:pt x="785" y="275"/>
                  </a:lnTo>
                  <a:lnTo>
                    <a:pt x="797" y="309"/>
                  </a:lnTo>
                  <a:lnTo>
                    <a:pt x="821" y="344"/>
                  </a:lnTo>
                  <a:lnTo>
                    <a:pt x="832" y="370"/>
                  </a:lnTo>
                  <a:lnTo>
                    <a:pt x="832" y="395"/>
                  </a:lnTo>
                  <a:lnTo>
                    <a:pt x="797" y="413"/>
                  </a:lnTo>
                  <a:lnTo>
                    <a:pt x="750" y="430"/>
                  </a:lnTo>
                  <a:lnTo>
                    <a:pt x="668" y="438"/>
                  </a:lnTo>
                  <a:lnTo>
                    <a:pt x="598" y="447"/>
                  </a:lnTo>
                  <a:lnTo>
                    <a:pt x="563" y="447"/>
                  </a:lnTo>
                  <a:lnTo>
                    <a:pt x="528" y="430"/>
                  </a:lnTo>
                  <a:lnTo>
                    <a:pt x="492" y="413"/>
                  </a:lnTo>
                  <a:lnTo>
                    <a:pt x="469" y="361"/>
                  </a:lnTo>
                  <a:lnTo>
                    <a:pt x="434" y="352"/>
                  </a:lnTo>
                  <a:lnTo>
                    <a:pt x="399" y="361"/>
                  </a:lnTo>
                  <a:lnTo>
                    <a:pt x="363" y="370"/>
                  </a:lnTo>
                  <a:lnTo>
                    <a:pt x="328" y="387"/>
                  </a:lnTo>
                  <a:lnTo>
                    <a:pt x="293" y="387"/>
                  </a:lnTo>
                  <a:lnTo>
                    <a:pt x="246" y="404"/>
                  </a:lnTo>
                  <a:lnTo>
                    <a:pt x="176" y="413"/>
                  </a:lnTo>
                  <a:lnTo>
                    <a:pt x="141" y="413"/>
                  </a:lnTo>
                  <a:lnTo>
                    <a:pt x="117" y="387"/>
                  </a:lnTo>
                  <a:lnTo>
                    <a:pt x="117" y="361"/>
                  </a:lnTo>
                  <a:lnTo>
                    <a:pt x="106" y="335"/>
                  </a:lnTo>
                  <a:lnTo>
                    <a:pt x="106" y="309"/>
                  </a:lnTo>
                  <a:lnTo>
                    <a:pt x="70" y="292"/>
                  </a:lnTo>
                  <a:lnTo>
                    <a:pt x="35" y="284"/>
                  </a:lnTo>
                </a:path>
              </a:pathLst>
            </a:custGeom>
            <a:solidFill>
              <a:schemeClr val="bg1"/>
            </a:solidFill>
            <a:ln w="254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3" name="Line 11">
              <a:extLst>
                <a:ext uri="{FF2B5EF4-FFF2-40B4-BE49-F238E27FC236}">
                  <a16:creationId xmlns:a16="http://schemas.microsoft.com/office/drawing/2014/main" id="{61837B5C-88DF-4BCA-8D08-D8B1F44534C1}"/>
                </a:ext>
              </a:extLst>
            </p:cNvPr>
            <p:cNvSpPr>
              <a:spLocks noChangeShapeType="1"/>
            </p:cNvSpPr>
            <p:nvPr/>
          </p:nvSpPr>
          <p:spPr bwMode="auto">
            <a:xfrm>
              <a:off x="4369594" y="4917282"/>
              <a:ext cx="500062" cy="511175"/>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 name="Rectangle 12">
              <a:extLst>
                <a:ext uri="{FF2B5EF4-FFF2-40B4-BE49-F238E27FC236}">
                  <a16:creationId xmlns:a16="http://schemas.microsoft.com/office/drawing/2014/main" id="{0E8470DA-9407-4FC3-91FA-2919069365AF}"/>
                </a:ext>
              </a:extLst>
            </p:cNvPr>
            <p:cNvSpPr>
              <a:spLocks noChangeArrowheads="1"/>
            </p:cNvSpPr>
            <p:nvPr/>
          </p:nvSpPr>
          <p:spPr bwMode="auto">
            <a:xfrm>
              <a:off x="2880115" y="5920948"/>
              <a:ext cx="1505219" cy="368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400" dirty="0">
                  <a:latin typeface="Arial" panose="020B0604020202020204" pitchFamily="34" charset="0"/>
                </a:rPr>
                <a:t>private functions</a:t>
              </a:r>
            </a:p>
          </p:txBody>
        </p:sp>
        <p:sp>
          <p:nvSpPr>
            <p:cNvPr id="15" name="Line 13">
              <a:extLst>
                <a:ext uri="{FF2B5EF4-FFF2-40B4-BE49-F238E27FC236}">
                  <a16:creationId xmlns:a16="http://schemas.microsoft.com/office/drawing/2014/main" id="{A68C9F30-5F1E-492D-A288-9A062D4902B2}"/>
                </a:ext>
              </a:extLst>
            </p:cNvPr>
            <p:cNvSpPr>
              <a:spLocks noChangeShapeType="1"/>
            </p:cNvSpPr>
            <p:nvPr/>
          </p:nvSpPr>
          <p:spPr bwMode="auto">
            <a:xfrm>
              <a:off x="4069556" y="6268244"/>
              <a:ext cx="1057275" cy="55880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6" name="Rectangle 14">
              <a:extLst>
                <a:ext uri="{FF2B5EF4-FFF2-40B4-BE49-F238E27FC236}">
                  <a16:creationId xmlns:a16="http://schemas.microsoft.com/office/drawing/2014/main" id="{EBCD71C9-4FA4-484D-9B09-CF30E989D284}"/>
                </a:ext>
              </a:extLst>
            </p:cNvPr>
            <p:cNvSpPr>
              <a:spLocks noChangeArrowheads="1"/>
            </p:cNvSpPr>
            <p:nvPr/>
          </p:nvSpPr>
          <p:spPr bwMode="auto">
            <a:xfrm>
              <a:off x="4837689" y="7655088"/>
              <a:ext cx="1252537" cy="368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400" dirty="0">
                  <a:latin typeface="Arial" panose="020B0604020202020204" pitchFamily="34" charset="0"/>
                </a:rPr>
                <a:t>private data</a:t>
              </a:r>
            </a:p>
          </p:txBody>
        </p:sp>
        <p:sp>
          <p:nvSpPr>
            <p:cNvPr id="17" name="Rectangle 15">
              <a:extLst>
                <a:ext uri="{FF2B5EF4-FFF2-40B4-BE49-F238E27FC236}">
                  <a16:creationId xmlns:a16="http://schemas.microsoft.com/office/drawing/2014/main" id="{B60DCDE3-8CC1-4A52-8595-32D26EA66CF2}"/>
                </a:ext>
              </a:extLst>
            </p:cNvPr>
            <p:cNvSpPr>
              <a:spLocks noChangeArrowheads="1"/>
            </p:cNvSpPr>
            <p:nvPr/>
          </p:nvSpPr>
          <p:spPr bwMode="auto">
            <a:xfrm>
              <a:off x="2407444" y="5511007"/>
              <a:ext cx="368300" cy="295275"/>
            </a:xfrm>
            <a:prstGeom prst="rect">
              <a:avLst/>
            </a:prstGeom>
            <a:solidFill>
              <a:srgbClr val="C0FEF9"/>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18" name="Rectangle 16">
              <a:extLst>
                <a:ext uri="{FF2B5EF4-FFF2-40B4-BE49-F238E27FC236}">
                  <a16:creationId xmlns:a16="http://schemas.microsoft.com/office/drawing/2014/main" id="{AE5171EA-EAD6-4D3E-947C-E3163B0D3F05}"/>
                </a:ext>
              </a:extLst>
            </p:cNvPr>
            <p:cNvSpPr>
              <a:spLocks noChangeArrowheads="1"/>
            </p:cNvSpPr>
            <p:nvPr/>
          </p:nvSpPr>
          <p:spPr bwMode="auto">
            <a:xfrm>
              <a:off x="3278981" y="5511007"/>
              <a:ext cx="368300" cy="295275"/>
            </a:xfrm>
            <a:prstGeom prst="rect">
              <a:avLst/>
            </a:prstGeom>
            <a:solidFill>
              <a:srgbClr val="C0FEF9"/>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19" name="Rectangle 17">
              <a:extLst>
                <a:ext uri="{FF2B5EF4-FFF2-40B4-BE49-F238E27FC236}">
                  <a16:creationId xmlns:a16="http://schemas.microsoft.com/office/drawing/2014/main" id="{BF7CA8E7-8580-43DD-B560-33DFC0FDD808}"/>
                </a:ext>
              </a:extLst>
            </p:cNvPr>
            <p:cNvSpPr>
              <a:spLocks noChangeArrowheads="1"/>
            </p:cNvSpPr>
            <p:nvPr/>
          </p:nvSpPr>
          <p:spPr bwMode="auto">
            <a:xfrm>
              <a:off x="4094956" y="5511007"/>
              <a:ext cx="368300" cy="295275"/>
            </a:xfrm>
            <a:prstGeom prst="rect">
              <a:avLst/>
            </a:prstGeom>
            <a:solidFill>
              <a:srgbClr val="C0FEF9"/>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20" name="Rectangle 18">
              <a:extLst>
                <a:ext uri="{FF2B5EF4-FFF2-40B4-BE49-F238E27FC236}">
                  <a16:creationId xmlns:a16="http://schemas.microsoft.com/office/drawing/2014/main" id="{12AC6BB0-5AD1-4BD2-A8FD-AF17E69BD382}"/>
                </a:ext>
              </a:extLst>
            </p:cNvPr>
            <p:cNvSpPr>
              <a:spLocks noChangeArrowheads="1"/>
            </p:cNvSpPr>
            <p:nvPr/>
          </p:nvSpPr>
          <p:spPr bwMode="auto">
            <a:xfrm>
              <a:off x="4853781" y="5511007"/>
              <a:ext cx="368300" cy="295275"/>
            </a:xfrm>
            <a:prstGeom prst="rect">
              <a:avLst/>
            </a:prstGeom>
            <a:solidFill>
              <a:srgbClr val="C0FEF9"/>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21" name="Freeform 19">
              <a:extLst>
                <a:ext uri="{FF2B5EF4-FFF2-40B4-BE49-F238E27FC236}">
                  <a16:creationId xmlns:a16="http://schemas.microsoft.com/office/drawing/2014/main" id="{9CF94F7C-7750-43C1-86BB-4E63B6A1A77F}"/>
                </a:ext>
              </a:extLst>
            </p:cNvPr>
            <p:cNvSpPr>
              <a:spLocks/>
            </p:cNvSpPr>
            <p:nvPr/>
          </p:nvSpPr>
          <p:spPr bwMode="auto">
            <a:xfrm>
              <a:off x="2909094" y="7442994"/>
              <a:ext cx="1403350" cy="555625"/>
            </a:xfrm>
            <a:custGeom>
              <a:avLst/>
              <a:gdLst>
                <a:gd name="T0" fmla="*/ 2147483646 w 884"/>
                <a:gd name="T1" fmla="*/ 2147483646 h 349"/>
                <a:gd name="T2" fmla="*/ 2147483646 w 884"/>
                <a:gd name="T3" fmla="*/ 2147483646 h 349"/>
                <a:gd name="T4" fmla="*/ 2147483646 w 884"/>
                <a:gd name="T5" fmla="*/ 2147483646 h 349"/>
                <a:gd name="T6" fmla="*/ 2147483646 w 884"/>
                <a:gd name="T7" fmla="*/ 2147483646 h 349"/>
                <a:gd name="T8" fmla="*/ 2147483646 w 884"/>
                <a:gd name="T9" fmla="*/ 2147483646 h 349"/>
                <a:gd name="T10" fmla="*/ 2147483646 w 884"/>
                <a:gd name="T11" fmla="*/ 2147483646 h 349"/>
                <a:gd name="T12" fmla="*/ 2147483646 w 884"/>
                <a:gd name="T13" fmla="*/ 2147483646 h 349"/>
                <a:gd name="T14" fmla="*/ 2147483646 w 884"/>
                <a:gd name="T15" fmla="*/ 2147483646 h 349"/>
                <a:gd name="T16" fmla="*/ 2147483646 w 884"/>
                <a:gd name="T17" fmla="*/ 2147483646 h 349"/>
                <a:gd name="T18" fmla="*/ 2147483646 w 884"/>
                <a:gd name="T19" fmla="*/ 2147483646 h 349"/>
                <a:gd name="T20" fmla="*/ 2147483646 w 884"/>
                <a:gd name="T21" fmla="*/ 2147483646 h 349"/>
                <a:gd name="T22" fmla="*/ 2147483646 w 884"/>
                <a:gd name="T23" fmla="*/ 2147483646 h 349"/>
                <a:gd name="T24" fmla="*/ 2147483646 w 884"/>
                <a:gd name="T25" fmla="*/ 2147483646 h 349"/>
                <a:gd name="T26" fmla="*/ 2147483646 w 884"/>
                <a:gd name="T27" fmla="*/ 2147483646 h 349"/>
                <a:gd name="T28" fmla="*/ 2147483646 w 884"/>
                <a:gd name="T29" fmla="*/ 0 h 349"/>
                <a:gd name="T30" fmla="*/ 2147483646 w 884"/>
                <a:gd name="T31" fmla="*/ 0 h 349"/>
                <a:gd name="T32" fmla="*/ 2147483646 w 884"/>
                <a:gd name="T33" fmla="*/ 2147483646 h 349"/>
                <a:gd name="T34" fmla="*/ 2147483646 w 884"/>
                <a:gd name="T35" fmla="*/ 2147483646 h 349"/>
                <a:gd name="T36" fmla="*/ 2147483646 w 884"/>
                <a:gd name="T37" fmla="*/ 2147483646 h 349"/>
                <a:gd name="T38" fmla="*/ 2147483646 w 884"/>
                <a:gd name="T39" fmla="*/ 2147483646 h 349"/>
                <a:gd name="T40" fmla="*/ 2147483646 w 884"/>
                <a:gd name="T41" fmla="*/ 2147483646 h 349"/>
                <a:gd name="T42" fmla="*/ 2147483646 w 884"/>
                <a:gd name="T43" fmla="*/ 2147483646 h 349"/>
                <a:gd name="T44" fmla="*/ 2147483646 w 884"/>
                <a:gd name="T45" fmla="*/ 2147483646 h 349"/>
                <a:gd name="T46" fmla="*/ 2147483646 w 884"/>
                <a:gd name="T47" fmla="*/ 2147483646 h 349"/>
                <a:gd name="T48" fmla="*/ 2147483646 w 884"/>
                <a:gd name="T49" fmla="*/ 2147483646 h 349"/>
                <a:gd name="T50" fmla="*/ 2147483646 w 884"/>
                <a:gd name="T51" fmla="*/ 2147483646 h 349"/>
                <a:gd name="T52" fmla="*/ 2147483646 w 884"/>
                <a:gd name="T53" fmla="*/ 2147483646 h 349"/>
                <a:gd name="T54" fmla="*/ 2147483646 w 884"/>
                <a:gd name="T55" fmla="*/ 2147483646 h 349"/>
                <a:gd name="T56" fmla="*/ 2147483646 w 884"/>
                <a:gd name="T57" fmla="*/ 2147483646 h 349"/>
                <a:gd name="T58" fmla="*/ 2147483646 w 884"/>
                <a:gd name="T59" fmla="*/ 2147483646 h 349"/>
                <a:gd name="T60" fmla="*/ 2147483646 w 884"/>
                <a:gd name="T61" fmla="*/ 2147483646 h 349"/>
                <a:gd name="T62" fmla="*/ 2147483646 w 884"/>
                <a:gd name="T63" fmla="*/ 2147483646 h 349"/>
                <a:gd name="T64" fmla="*/ 2147483646 w 884"/>
                <a:gd name="T65" fmla="*/ 2147483646 h 349"/>
                <a:gd name="T66" fmla="*/ 2147483646 w 884"/>
                <a:gd name="T67" fmla="*/ 2147483646 h 349"/>
                <a:gd name="T68" fmla="*/ 2147483646 w 884"/>
                <a:gd name="T69" fmla="*/ 2147483646 h 349"/>
                <a:gd name="T70" fmla="*/ 2147483646 w 884"/>
                <a:gd name="T71" fmla="*/ 2147483646 h 349"/>
                <a:gd name="T72" fmla="*/ 2147483646 w 884"/>
                <a:gd name="T73" fmla="*/ 2147483646 h 349"/>
                <a:gd name="T74" fmla="*/ 2147483646 w 884"/>
                <a:gd name="T75" fmla="*/ 2147483646 h 349"/>
                <a:gd name="T76" fmla="*/ 2147483646 w 884"/>
                <a:gd name="T77" fmla="*/ 2147483646 h 349"/>
                <a:gd name="T78" fmla="*/ 2147483646 w 884"/>
                <a:gd name="T79" fmla="*/ 2147483646 h 349"/>
                <a:gd name="T80" fmla="*/ 2147483646 w 884"/>
                <a:gd name="T81" fmla="*/ 2147483646 h 349"/>
                <a:gd name="T82" fmla="*/ 2147483646 w 884"/>
                <a:gd name="T83" fmla="*/ 2147483646 h 349"/>
                <a:gd name="T84" fmla="*/ 2147483646 w 884"/>
                <a:gd name="T85" fmla="*/ 2147483646 h 349"/>
                <a:gd name="T86" fmla="*/ 0 w 884"/>
                <a:gd name="T87" fmla="*/ 2147483646 h 349"/>
                <a:gd name="T88" fmla="*/ 0 w 884"/>
                <a:gd name="T89" fmla="*/ 2147483646 h 349"/>
                <a:gd name="T90" fmla="*/ 2147483646 w 884"/>
                <a:gd name="T91" fmla="*/ 2147483646 h 349"/>
                <a:gd name="T92" fmla="*/ 2147483646 w 884"/>
                <a:gd name="T93" fmla="*/ 2147483646 h 34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884" h="349">
                  <a:moveTo>
                    <a:pt x="69" y="216"/>
                  </a:moveTo>
                  <a:lnTo>
                    <a:pt x="82" y="203"/>
                  </a:lnTo>
                  <a:lnTo>
                    <a:pt x="82" y="185"/>
                  </a:lnTo>
                  <a:lnTo>
                    <a:pt x="87" y="154"/>
                  </a:lnTo>
                  <a:lnTo>
                    <a:pt x="102" y="150"/>
                  </a:lnTo>
                  <a:lnTo>
                    <a:pt x="107" y="137"/>
                  </a:lnTo>
                  <a:lnTo>
                    <a:pt x="122" y="132"/>
                  </a:lnTo>
                  <a:lnTo>
                    <a:pt x="138" y="123"/>
                  </a:lnTo>
                  <a:lnTo>
                    <a:pt x="153" y="115"/>
                  </a:lnTo>
                  <a:lnTo>
                    <a:pt x="168" y="115"/>
                  </a:lnTo>
                  <a:lnTo>
                    <a:pt x="184" y="115"/>
                  </a:lnTo>
                  <a:lnTo>
                    <a:pt x="199" y="110"/>
                  </a:lnTo>
                  <a:lnTo>
                    <a:pt x="214" y="101"/>
                  </a:lnTo>
                  <a:lnTo>
                    <a:pt x="235" y="88"/>
                  </a:lnTo>
                  <a:lnTo>
                    <a:pt x="250" y="79"/>
                  </a:lnTo>
                  <a:lnTo>
                    <a:pt x="265" y="79"/>
                  </a:lnTo>
                  <a:lnTo>
                    <a:pt x="281" y="75"/>
                  </a:lnTo>
                  <a:lnTo>
                    <a:pt x="316" y="75"/>
                  </a:lnTo>
                  <a:lnTo>
                    <a:pt x="357" y="75"/>
                  </a:lnTo>
                  <a:lnTo>
                    <a:pt x="398" y="75"/>
                  </a:lnTo>
                  <a:lnTo>
                    <a:pt x="413" y="70"/>
                  </a:lnTo>
                  <a:lnTo>
                    <a:pt x="454" y="66"/>
                  </a:lnTo>
                  <a:lnTo>
                    <a:pt x="490" y="57"/>
                  </a:lnTo>
                  <a:lnTo>
                    <a:pt x="495" y="44"/>
                  </a:lnTo>
                  <a:lnTo>
                    <a:pt x="510" y="35"/>
                  </a:lnTo>
                  <a:lnTo>
                    <a:pt x="526" y="26"/>
                  </a:lnTo>
                  <a:lnTo>
                    <a:pt x="536" y="13"/>
                  </a:lnTo>
                  <a:lnTo>
                    <a:pt x="551" y="9"/>
                  </a:lnTo>
                  <a:lnTo>
                    <a:pt x="567" y="0"/>
                  </a:lnTo>
                  <a:lnTo>
                    <a:pt x="582" y="0"/>
                  </a:lnTo>
                  <a:lnTo>
                    <a:pt x="612" y="0"/>
                  </a:lnTo>
                  <a:lnTo>
                    <a:pt x="643" y="0"/>
                  </a:lnTo>
                  <a:lnTo>
                    <a:pt x="658" y="0"/>
                  </a:lnTo>
                  <a:lnTo>
                    <a:pt x="679" y="13"/>
                  </a:lnTo>
                  <a:lnTo>
                    <a:pt x="730" y="26"/>
                  </a:lnTo>
                  <a:lnTo>
                    <a:pt x="750" y="26"/>
                  </a:lnTo>
                  <a:lnTo>
                    <a:pt x="766" y="44"/>
                  </a:lnTo>
                  <a:lnTo>
                    <a:pt x="776" y="62"/>
                  </a:lnTo>
                  <a:lnTo>
                    <a:pt x="791" y="79"/>
                  </a:lnTo>
                  <a:lnTo>
                    <a:pt x="806" y="84"/>
                  </a:lnTo>
                  <a:lnTo>
                    <a:pt x="847" y="88"/>
                  </a:lnTo>
                  <a:lnTo>
                    <a:pt x="857" y="101"/>
                  </a:lnTo>
                  <a:lnTo>
                    <a:pt x="863" y="115"/>
                  </a:lnTo>
                  <a:lnTo>
                    <a:pt x="868" y="145"/>
                  </a:lnTo>
                  <a:lnTo>
                    <a:pt x="878" y="176"/>
                  </a:lnTo>
                  <a:lnTo>
                    <a:pt x="883" y="189"/>
                  </a:lnTo>
                  <a:lnTo>
                    <a:pt x="883" y="225"/>
                  </a:lnTo>
                  <a:lnTo>
                    <a:pt x="883" y="242"/>
                  </a:lnTo>
                  <a:lnTo>
                    <a:pt x="878" y="260"/>
                  </a:lnTo>
                  <a:lnTo>
                    <a:pt x="873" y="278"/>
                  </a:lnTo>
                  <a:lnTo>
                    <a:pt x="868" y="291"/>
                  </a:lnTo>
                  <a:lnTo>
                    <a:pt x="852" y="304"/>
                  </a:lnTo>
                  <a:lnTo>
                    <a:pt x="837" y="317"/>
                  </a:lnTo>
                  <a:lnTo>
                    <a:pt x="817" y="326"/>
                  </a:lnTo>
                  <a:lnTo>
                    <a:pt x="801" y="330"/>
                  </a:lnTo>
                  <a:lnTo>
                    <a:pt x="771" y="330"/>
                  </a:lnTo>
                  <a:lnTo>
                    <a:pt x="750" y="330"/>
                  </a:lnTo>
                  <a:lnTo>
                    <a:pt x="730" y="330"/>
                  </a:lnTo>
                  <a:lnTo>
                    <a:pt x="699" y="330"/>
                  </a:lnTo>
                  <a:lnTo>
                    <a:pt x="684" y="330"/>
                  </a:lnTo>
                  <a:lnTo>
                    <a:pt x="643" y="330"/>
                  </a:lnTo>
                  <a:lnTo>
                    <a:pt x="623" y="330"/>
                  </a:lnTo>
                  <a:lnTo>
                    <a:pt x="607" y="335"/>
                  </a:lnTo>
                  <a:lnTo>
                    <a:pt x="592" y="339"/>
                  </a:lnTo>
                  <a:lnTo>
                    <a:pt x="577" y="344"/>
                  </a:lnTo>
                  <a:lnTo>
                    <a:pt x="556" y="348"/>
                  </a:lnTo>
                  <a:lnTo>
                    <a:pt x="541" y="339"/>
                  </a:lnTo>
                  <a:lnTo>
                    <a:pt x="526" y="330"/>
                  </a:lnTo>
                  <a:lnTo>
                    <a:pt x="510" y="330"/>
                  </a:lnTo>
                  <a:lnTo>
                    <a:pt x="480" y="322"/>
                  </a:lnTo>
                  <a:lnTo>
                    <a:pt x="464" y="317"/>
                  </a:lnTo>
                  <a:lnTo>
                    <a:pt x="424" y="322"/>
                  </a:lnTo>
                  <a:lnTo>
                    <a:pt x="408" y="322"/>
                  </a:lnTo>
                  <a:lnTo>
                    <a:pt x="388" y="330"/>
                  </a:lnTo>
                  <a:lnTo>
                    <a:pt x="352" y="330"/>
                  </a:lnTo>
                  <a:lnTo>
                    <a:pt x="316" y="330"/>
                  </a:lnTo>
                  <a:lnTo>
                    <a:pt x="281" y="330"/>
                  </a:lnTo>
                  <a:lnTo>
                    <a:pt x="265" y="326"/>
                  </a:lnTo>
                  <a:lnTo>
                    <a:pt x="225" y="322"/>
                  </a:lnTo>
                  <a:lnTo>
                    <a:pt x="184" y="313"/>
                  </a:lnTo>
                  <a:lnTo>
                    <a:pt x="168" y="313"/>
                  </a:lnTo>
                  <a:lnTo>
                    <a:pt x="128" y="313"/>
                  </a:lnTo>
                  <a:lnTo>
                    <a:pt x="112" y="313"/>
                  </a:lnTo>
                  <a:lnTo>
                    <a:pt x="77" y="313"/>
                  </a:lnTo>
                  <a:lnTo>
                    <a:pt x="36" y="300"/>
                  </a:lnTo>
                  <a:lnTo>
                    <a:pt x="20" y="291"/>
                  </a:lnTo>
                  <a:lnTo>
                    <a:pt x="15" y="278"/>
                  </a:lnTo>
                  <a:lnTo>
                    <a:pt x="0" y="273"/>
                  </a:lnTo>
                  <a:lnTo>
                    <a:pt x="0" y="260"/>
                  </a:lnTo>
                  <a:lnTo>
                    <a:pt x="0" y="247"/>
                  </a:lnTo>
                  <a:lnTo>
                    <a:pt x="15" y="242"/>
                  </a:lnTo>
                  <a:lnTo>
                    <a:pt x="31" y="233"/>
                  </a:lnTo>
                  <a:lnTo>
                    <a:pt x="46" y="229"/>
                  </a:lnTo>
                  <a:lnTo>
                    <a:pt x="61" y="225"/>
                  </a:lnTo>
                  <a:lnTo>
                    <a:pt x="77" y="225"/>
                  </a:lnTo>
                </a:path>
              </a:pathLst>
            </a:custGeom>
            <a:solidFill>
              <a:schemeClr val="bg1"/>
            </a:solidFill>
            <a:ln w="254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2" name="AutoShape 20">
              <a:extLst>
                <a:ext uri="{FF2B5EF4-FFF2-40B4-BE49-F238E27FC236}">
                  <a16:creationId xmlns:a16="http://schemas.microsoft.com/office/drawing/2014/main" id="{3CF1701B-C33C-4FFA-94EC-82D0458000E5}"/>
                </a:ext>
              </a:extLst>
            </p:cNvPr>
            <p:cNvSpPr>
              <a:spLocks noChangeArrowheads="1"/>
            </p:cNvSpPr>
            <p:nvPr/>
          </p:nvSpPr>
          <p:spPr bwMode="auto">
            <a:xfrm>
              <a:off x="1775619" y="6695282"/>
              <a:ext cx="2701925" cy="1495425"/>
            </a:xfrm>
            <a:prstGeom prst="roundRect">
              <a:avLst>
                <a:gd name="adj" fmla="val 12495"/>
              </a:avLst>
            </a:prstGeom>
            <a:solidFill>
              <a:schemeClr val="bg1"/>
            </a:solidFill>
            <a:ln w="25400">
              <a:solidFill>
                <a:schemeClr val="tx1"/>
              </a:solidFill>
              <a:round/>
              <a:headEnd/>
              <a:tailEnd/>
            </a:ln>
            <a:effectLst>
              <a:outerShdw dist="107763" dir="2700000" algn="ctr" rotWithShape="0">
                <a:schemeClr val="bg2"/>
              </a:outerShdw>
            </a:effec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23" name="Rectangle 21">
              <a:extLst>
                <a:ext uri="{FF2B5EF4-FFF2-40B4-BE49-F238E27FC236}">
                  <a16:creationId xmlns:a16="http://schemas.microsoft.com/office/drawing/2014/main" id="{45CF54FA-F6AB-4281-82D9-3869CA3B986C}"/>
                </a:ext>
              </a:extLst>
            </p:cNvPr>
            <p:cNvSpPr>
              <a:spLocks noChangeArrowheads="1"/>
            </p:cNvSpPr>
            <p:nvPr/>
          </p:nvSpPr>
          <p:spPr bwMode="auto">
            <a:xfrm>
              <a:off x="2302669" y="6512719"/>
              <a:ext cx="368300" cy="292100"/>
            </a:xfrm>
            <a:prstGeom prst="rect">
              <a:avLst/>
            </a:prstGeom>
            <a:solidFill>
              <a:srgbClr val="C0FEF9"/>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24" name="Rectangle 22">
              <a:extLst>
                <a:ext uri="{FF2B5EF4-FFF2-40B4-BE49-F238E27FC236}">
                  <a16:creationId xmlns:a16="http://schemas.microsoft.com/office/drawing/2014/main" id="{C265F3AF-ED80-4CE4-9B20-0AA5F15F02F2}"/>
                </a:ext>
              </a:extLst>
            </p:cNvPr>
            <p:cNvSpPr>
              <a:spLocks noChangeArrowheads="1"/>
            </p:cNvSpPr>
            <p:nvPr/>
          </p:nvSpPr>
          <p:spPr bwMode="auto">
            <a:xfrm>
              <a:off x="2809081" y="6512719"/>
              <a:ext cx="368300" cy="292100"/>
            </a:xfrm>
            <a:prstGeom prst="rect">
              <a:avLst/>
            </a:prstGeom>
            <a:solidFill>
              <a:srgbClr val="C0FEF9"/>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25" name="Rectangle 23">
              <a:extLst>
                <a:ext uri="{FF2B5EF4-FFF2-40B4-BE49-F238E27FC236}">
                  <a16:creationId xmlns:a16="http://schemas.microsoft.com/office/drawing/2014/main" id="{79BE6179-4795-492B-82F3-2CAEF71741BE}"/>
                </a:ext>
              </a:extLst>
            </p:cNvPr>
            <p:cNvSpPr>
              <a:spLocks noChangeArrowheads="1"/>
            </p:cNvSpPr>
            <p:nvPr/>
          </p:nvSpPr>
          <p:spPr bwMode="auto">
            <a:xfrm>
              <a:off x="3313906" y="6512719"/>
              <a:ext cx="368300" cy="292100"/>
            </a:xfrm>
            <a:prstGeom prst="rect">
              <a:avLst/>
            </a:prstGeom>
            <a:solidFill>
              <a:srgbClr val="C0FEF9"/>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26" name="Rectangle 24">
              <a:extLst>
                <a:ext uri="{FF2B5EF4-FFF2-40B4-BE49-F238E27FC236}">
                  <a16:creationId xmlns:a16="http://schemas.microsoft.com/office/drawing/2014/main" id="{76DB81E5-9844-4CE6-AC0B-0F5B53020EC4}"/>
                </a:ext>
              </a:extLst>
            </p:cNvPr>
            <p:cNvSpPr>
              <a:spLocks noChangeArrowheads="1"/>
            </p:cNvSpPr>
            <p:nvPr/>
          </p:nvSpPr>
          <p:spPr bwMode="auto">
            <a:xfrm>
              <a:off x="2464594" y="7346157"/>
              <a:ext cx="368300" cy="293687"/>
            </a:xfrm>
            <a:prstGeom prst="rect">
              <a:avLst/>
            </a:prstGeom>
            <a:solidFill>
              <a:srgbClr val="C0FEF9"/>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27" name="Rectangle 25">
              <a:extLst>
                <a:ext uri="{FF2B5EF4-FFF2-40B4-BE49-F238E27FC236}">
                  <a16:creationId xmlns:a16="http://schemas.microsoft.com/office/drawing/2014/main" id="{5B8EECAC-0755-4933-B75F-76CCB890B9A8}"/>
                </a:ext>
              </a:extLst>
            </p:cNvPr>
            <p:cNvSpPr>
              <a:spLocks noChangeArrowheads="1"/>
            </p:cNvSpPr>
            <p:nvPr/>
          </p:nvSpPr>
          <p:spPr bwMode="auto">
            <a:xfrm>
              <a:off x="1943894" y="7346157"/>
              <a:ext cx="368300" cy="293687"/>
            </a:xfrm>
            <a:prstGeom prst="rect">
              <a:avLst/>
            </a:prstGeom>
            <a:solidFill>
              <a:srgbClr val="C0FEF9"/>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28" name="Rectangle 26">
              <a:extLst>
                <a:ext uri="{FF2B5EF4-FFF2-40B4-BE49-F238E27FC236}">
                  <a16:creationId xmlns:a16="http://schemas.microsoft.com/office/drawing/2014/main" id="{7B086127-CFA2-4ED3-928A-C3543B65BF67}"/>
                </a:ext>
              </a:extLst>
            </p:cNvPr>
            <p:cNvSpPr>
              <a:spLocks noChangeArrowheads="1"/>
            </p:cNvSpPr>
            <p:nvPr/>
          </p:nvSpPr>
          <p:spPr bwMode="auto">
            <a:xfrm>
              <a:off x="2993232" y="7659985"/>
              <a:ext cx="1149349" cy="368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400" dirty="0">
                  <a:latin typeface="Arial" panose="020B0604020202020204" pitchFamily="34" charset="0"/>
                </a:rPr>
                <a:t>private data</a:t>
              </a:r>
            </a:p>
          </p:txBody>
        </p:sp>
        <p:sp>
          <p:nvSpPr>
            <p:cNvPr id="29" name="Rectangle 27">
              <a:extLst>
                <a:ext uri="{FF2B5EF4-FFF2-40B4-BE49-F238E27FC236}">
                  <a16:creationId xmlns:a16="http://schemas.microsoft.com/office/drawing/2014/main" id="{45749ED1-B04A-4CAA-9181-CAE5C44C81C7}"/>
                </a:ext>
              </a:extLst>
            </p:cNvPr>
            <p:cNvSpPr>
              <a:spLocks noChangeArrowheads="1"/>
            </p:cNvSpPr>
            <p:nvPr/>
          </p:nvSpPr>
          <p:spPr bwMode="auto">
            <a:xfrm>
              <a:off x="1864384" y="6963412"/>
              <a:ext cx="1505219" cy="368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400" dirty="0">
                  <a:latin typeface="Arial" panose="020B0604020202020204" pitchFamily="34" charset="0"/>
                </a:rPr>
                <a:t>private functions</a:t>
              </a:r>
            </a:p>
          </p:txBody>
        </p:sp>
        <p:sp>
          <p:nvSpPr>
            <p:cNvPr id="30" name="Freeform 28">
              <a:extLst>
                <a:ext uri="{FF2B5EF4-FFF2-40B4-BE49-F238E27FC236}">
                  <a16:creationId xmlns:a16="http://schemas.microsoft.com/office/drawing/2014/main" id="{62B9A877-9E58-4534-B593-AD43260A5E15}"/>
                </a:ext>
              </a:extLst>
            </p:cNvPr>
            <p:cNvSpPr>
              <a:spLocks/>
            </p:cNvSpPr>
            <p:nvPr/>
          </p:nvSpPr>
          <p:spPr bwMode="auto">
            <a:xfrm>
              <a:off x="2955131" y="7625557"/>
              <a:ext cx="1187450" cy="425450"/>
            </a:xfrm>
            <a:custGeom>
              <a:avLst/>
              <a:gdLst>
                <a:gd name="T0" fmla="*/ 2147483646 w 748"/>
                <a:gd name="T1" fmla="*/ 2147483646 h 268"/>
                <a:gd name="T2" fmla="*/ 2147483646 w 748"/>
                <a:gd name="T3" fmla="*/ 2147483646 h 268"/>
                <a:gd name="T4" fmla="*/ 2147483646 w 748"/>
                <a:gd name="T5" fmla="*/ 2147483646 h 268"/>
                <a:gd name="T6" fmla="*/ 2147483646 w 748"/>
                <a:gd name="T7" fmla="*/ 2147483646 h 268"/>
                <a:gd name="T8" fmla="*/ 2147483646 w 748"/>
                <a:gd name="T9" fmla="*/ 2147483646 h 268"/>
                <a:gd name="T10" fmla="*/ 2147483646 w 748"/>
                <a:gd name="T11" fmla="*/ 2147483646 h 268"/>
                <a:gd name="T12" fmla="*/ 2147483646 w 748"/>
                <a:gd name="T13" fmla="*/ 2147483646 h 268"/>
                <a:gd name="T14" fmla="*/ 2147483646 w 748"/>
                <a:gd name="T15" fmla="*/ 2147483646 h 268"/>
                <a:gd name="T16" fmla="*/ 2147483646 w 748"/>
                <a:gd name="T17" fmla="*/ 2147483646 h 268"/>
                <a:gd name="T18" fmla="*/ 2147483646 w 748"/>
                <a:gd name="T19" fmla="*/ 2147483646 h 268"/>
                <a:gd name="T20" fmla="*/ 2147483646 w 748"/>
                <a:gd name="T21" fmla="*/ 2147483646 h 268"/>
                <a:gd name="T22" fmla="*/ 2147483646 w 748"/>
                <a:gd name="T23" fmla="*/ 2147483646 h 268"/>
                <a:gd name="T24" fmla="*/ 2147483646 w 748"/>
                <a:gd name="T25" fmla="*/ 2147483646 h 268"/>
                <a:gd name="T26" fmla="*/ 2147483646 w 748"/>
                <a:gd name="T27" fmla="*/ 0 h 268"/>
                <a:gd name="T28" fmla="*/ 2147483646 w 748"/>
                <a:gd name="T29" fmla="*/ 0 h 268"/>
                <a:gd name="T30" fmla="*/ 2147483646 w 748"/>
                <a:gd name="T31" fmla="*/ 2147483646 h 268"/>
                <a:gd name="T32" fmla="*/ 2147483646 w 748"/>
                <a:gd name="T33" fmla="*/ 2147483646 h 268"/>
                <a:gd name="T34" fmla="*/ 2147483646 w 748"/>
                <a:gd name="T35" fmla="*/ 2147483646 h 268"/>
                <a:gd name="T36" fmla="*/ 2147483646 w 748"/>
                <a:gd name="T37" fmla="*/ 2147483646 h 268"/>
                <a:gd name="T38" fmla="*/ 2147483646 w 748"/>
                <a:gd name="T39" fmla="*/ 2147483646 h 268"/>
                <a:gd name="T40" fmla="*/ 2147483646 w 748"/>
                <a:gd name="T41" fmla="*/ 2147483646 h 268"/>
                <a:gd name="T42" fmla="*/ 2147483646 w 748"/>
                <a:gd name="T43" fmla="*/ 2147483646 h 268"/>
                <a:gd name="T44" fmla="*/ 2147483646 w 748"/>
                <a:gd name="T45" fmla="*/ 2147483646 h 268"/>
                <a:gd name="T46" fmla="*/ 2147483646 w 748"/>
                <a:gd name="T47" fmla="*/ 2147483646 h 268"/>
                <a:gd name="T48" fmla="*/ 2147483646 w 748"/>
                <a:gd name="T49" fmla="*/ 2147483646 h 268"/>
                <a:gd name="T50" fmla="*/ 2147483646 w 748"/>
                <a:gd name="T51" fmla="*/ 2147483646 h 268"/>
                <a:gd name="T52" fmla="*/ 2147483646 w 748"/>
                <a:gd name="T53" fmla="*/ 2147483646 h 268"/>
                <a:gd name="T54" fmla="*/ 2147483646 w 748"/>
                <a:gd name="T55" fmla="*/ 2147483646 h 268"/>
                <a:gd name="T56" fmla="*/ 2147483646 w 748"/>
                <a:gd name="T57" fmla="*/ 2147483646 h 268"/>
                <a:gd name="T58" fmla="*/ 2147483646 w 748"/>
                <a:gd name="T59" fmla="*/ 2147483646 h 268"/>
                <a:gd name="T60" fmla="*/ 2147483646 w 748"/>
                <a:gd name="T61" fmla="*/ 2147483646 h 268"/>
                <a:gd name="T62" fmla="*/ 2147483646 w 748"/>
                <a:gd name="T63" fmla="*/ 2147483646 h 268"/>
                <a:gd name="T64" fmla="*/ 2147483646 w 748"/>
                <a:gd name="T65" fmla="*/ 2147483646 h 268"/>
                <a:gd name="T66" fmla="*/ 0 w 748"/>
                <a:gd name="T67" fmla="*/ 2147483646 h 268"/>
                <a:gd name="T68" fmla="*/ 2147483646 w 748"/>
                <a:gd name="T69" fmla="*/ 2147483646 h 26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748" h="268">
                  <a:moveTo>
                    <a:pt x="12" y="128"/>
                  </a:moveTo>
                  <a:lnTo>
                    <a:pt x="12" y="104"/>
                  </a:lnTo>
                  <a:lnTo>
                    <a:pt x="36" y="81"/>
                  </a:lnTo>
                  <a:lnTo>
                    <a:pt x="36" y="58"/>
                  </a:lnTo>
                  <a:lnTo>
                    <a:pt x="59" y="46"/>
                  </a:lnTo>
                  <a:lnTo>
                    <a:pt x="83" y="23"/>
                  </a:lnTo>
                  <a:lnTo>
                    <a:pt x="107" y="12"/>
                  </a:lnTo>
                  <a:lnTo>
                    <a:pt x="130" y="12"/>
                  </a:lnTo>
                  <a:lnTo>
                    <a:pt x="154" y="12"/>
                  </a:lnTo>
                  <a:lnTo>
                    <a:pt x="178" y="12"/>
                  </a:lnTo>
                  <a:lnTo>
                    <a:pt x="202" y="23"/>
                  </a:lnTo>
                  <a:lnTo>
                    <a:pt x="225" y="35"/>
                  </a:lnTo>
                  <a:lnTo>
                    <a:pt x="249" y="35"/>
                  </a:lnTo>
                  <a:lnTo>
                    <a:pt x="273" y="35"/>
                  </a:lnTo>
                  <a:lnTo>
                    <a:pt x="296" y="35"/>
                  </a:lnTo>
                  <a:lnTo>
                    <a:pt x="320" y="35"/>
                  </a:lnTo>
                  <a:lnTo>
                    <a:pt x="344" y="35"/>
                  </a:lnTo>
                  <a:lnTo>
                    <a:pt x="368" y="23"/>
                  </a:lnTo>
                  <a:lnTo>
                    <a:pt x="391" y="23"/>
                  </a:lnTo>
                  <a:lnTo>
                    <a:pt x="415" y="12"/>
                  </a:lnTo>
                  <a:lnTo>
                    <a:pt x="439" y="12"/>
                  </a:lnTo>
                  <a:lnTo>
                    <a:pt x="462" y="12"/>
                  </a:lnTo>
                  <a:lnTo>
                    <a:pt x="498" y="12"/>
                  </a:lnTo>
                  <a:lnTo>
                    <a:pt x="522" y="12"/>
                  </a:lnTo>
                  <a:lnTo>
                    <a:pt x="545" y="12"/>
                  </a:lnTo>
                  <a:lnTo>
                    <a:pt x="569" y="12"/>
                  </a:lnTo>
                  <a:lnTo>
                    <a:pt x="593" y="12"/>
                  </a:lnTo>
                  <a:lnTo>
                    <a:pt x="617" y="0"/>
                  </a:lnTo>
                  <a:lnTo>
                    <a:pt x="640" y="0"/>
                  </a:lnTo>
                  <a:lnTo>
                    <a:pt x="676" y="0"/>
                  </a:lnTo>
                  <a:lnTo>
                    <a:pt x="700" y="12"/>
                  </a:lnTo>
                  <a:lnTo>
                    <a:pt x="711" y="35"/>
                  </a:lnTo>
                  <a:lnTo>
                    <a:pt x="711" y="58"/>
                  </a:lnTo>
                  <a:lnTo>
                    <a:pt x="723" y="81"/>
                  </a:lnTo>
                  <a:lnTo>
                    <a:pt x="735" y="104"/>
                  </a:lnTo>
                  <a:lnTo>
                    <a:pt x="735" y="128"/>
                  </a:lnTo>
                  <a:lnTo>
                    <a:pt x="747" y="151"/>
                  </a:lnTo>
                  <a:lnTo>
                    <a:pt x="747" y="174"/>
                  </a:lnTo>
                  <a:lnTo>
                    <a:pt x="747" y="197"/>
                  </a:lnTo>
                  <a:lnTo>
                    <a:pt x="735" y="221"/>
                  </a:lnTo>
                  <a:lnTo>
                    <a:pt x="723" y="244"/>
                  </a:lnTo>
                  <a:lnTo>
                    <a:pt x="700" y="255"/>
                  </a:lnTo>
                  <a:lnTo>
                    <a:pt x="676" y="255"/>
                  </a:lnTo>
                  <a:lnTo>
                    <a:pt x="652" y="255"/>
                  </a:lnTo>
                  <a:lnTo>
                    <a:pt x="617" y="267"/>
                  </a:lnTo>
                  <a:lnTo>
                    <a:pt x="593" y="267"/>
                  </a:lnTo>
                  <a:lnTo>
                    <a:pt x="569" y="267"/>
                  </a:lnTo>
                  <a:lnTo>
                    <a:pt x="545" y="267"/>
                  </a:lnTo>
                  <a:lnTo>
                    <a:pt x="522" y="267"/>
                  </a:lnTo>
                  <a:lnTo>
                    <a:pt x="498" y="255"/>
                  </a:lnTo>
                  <a:lnTo>
                    <a:pt x="474" y="244"/>
                  </a:lnTo>
                  <a:lnTo>
                    <a:pt x="451" y="244"/>
                  </a:lnTo>
                  <a:lnTo>
                    <a:pt x="415" y="232"/>
                  </a:lnTo>
                  <a:lnTo>
                    <a:pt x="356" y="232"/>
                  </a:lnTo>
                  <a:lnTo>
                    <a:pt x="296" y="232"/>
                  </a:lnTo>
                  <a:lnTo>
                    <a:pt x="273" y="221"/>
                  </a:lnTo>
                  <a:lnTo>
                    <a:pt x="249" y="232"/>
                  </a:lnTo>
                  <a:lnTo>
                    <a:pt x="225" y="232"/>
                  </a:lnTo>
                  <a:lnTo>
                    <a:pt x="202" y="232"/>
                  </a:lnTo>
                  <a:lnTo>
                    <a:pt x="154" y="244"/>
                  </a:lnTo>
                  <a:lnTo>
                    <a:pt x="130" y="244"/>
                  </a:lnTo>
                  <a:lnTo>
                    <a:pt x="107" y="244"/>
                  </a:lnTo>
                  <a:lnTo>
                    <a:pt x="83" y="244"/>
                  </a:lnTo>
                  <a:lnTo>
                    <a:pt x="59" y="244"/>
                  </a:lnTo>
                  <a:lnTo>
                    <a:pt x="36" y="244"/>
                  </a:lnTo>
                  <a:lnTo>
                    <a:pt x="24" y="221"/>
                  </a:lnTo>
                  <a:lnTo>
                    <a:pt x="0" y="221"/>
                  </a:lnTo>
                  <a:lnTo>
                    <a:pt x="0" y="197"/>
                  </a:lnTo>
                  <a:lnTo>
                    <a:pt x="0" y="174"/>
                  </a:lnTo>
                  <a:lnTo>
                    <a:pt x="12" y="151"/>
                  </a:lnTo>
                  <a:lnTo>
                    <a:pt x="12" y="128"/>
                  </a:lnTo>
                </a:path>
              </a:pathLst>
            </a:custGeom>
            <a:noFill/>
            <a:ln w="25400"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1" name="Rectangle 29">
              <a:extLst>
                <a:ext uri="{FF2B5EF4-FFF2-40B4-BE49-F238E27FC236}">
                  <a16:creationId xmlns:a16="http://schemas.microsoft.com/office/drawing/2014/main" id="{DE2F193E-04D5-4C3D-AF2E-3EE232B83B42}"/>
                </a:ext>
              </a:extLst>
            </p:cNvPr>
            <p:cNvSpPr>
              <a:spLocks noChangeArrowheads="1"/>
            </p:cNvSpPr>
            <p:nvPr/>
          </p:nvSpPr>
          <p:spPr bwMode="auto">
            <a:xfrm>
              <a:off x="5149056" y="6304757"/>
              <a:ext cx="368300" cy="292100"/>
            </a:xfrm>
            <a:prstGeom prst="rect">
              <a:avLst/>
            </a:prstGeom>
            <a:solidFill>
              <a:srgbClr val="C0FEF9"/>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32" name="Line 30">
              <a:extLst>
                <a:ext uri="{FF2B5EF4-FFF2-40B4-BE49-F238E27FC236}">
                  <a16:creationId xmlns:a16="http://schemas.microsoft.com/office/drawing/2014/main" id="{6D5C89F8-C193-4062-92F6-D0A2E8F04A9A}"/>
                </a:ext>
              </a:extLst>
            </p:cNvPr>
            <p:cNvSpPr>
              <a:spLocks noChangeShapeType="1"/>
            </p:cNvSpPr>
            <p:nvPr/>
          </p:nvSpPr>
          <p:spPr bwMode="auto">
            <a:xfrm>
              <a:off x="4358481" y="6214269"/>
              <a:ext cx="768350" cy="17145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3" name="Rectangle 31">
              <a:extLst>
                <a:ext uri="{FF2B5EF4-FFF2-40B4-BE49-F238E27FC236}">
                  <a16:creationId xmlns:a16="http://schemas.microsoft.com/office/drawing/2014/main" id="{C0F4ECC9-EE18-4225-9211-A3ACDB11CA35}"/>
                </a:ext>
              </a:extLst>
            </p:cNvPr>
            <p:cNvSpPr>
              <a:spLocks noChangeArrowheads="1"/>
            </p:cNvSpPr>
            <p:nvPr/>
          </p:nvSpPr>
          <p:spPr bwMode="auto">
            <a:xfrm>
              <a:off x="5233194" y="6855619"/>
              <a:ext cx="368300" cy="292100"/>
            </a:xfrm>
            <a:prstGeom prst="rect">
              <a:avLst/>
            </a:prstGeom>
            <a:solidFill>
              <a:srgbClr val="C0FEF9"/>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grpSp>
    </p:spTree>
    <p:extLst>
      <p:ext uri="{BB962C8B-B14F-4D97-AF65-F5344CB8AC3E}">
        <p14:creationId xmlns:p14="http://schemas.microsoft.com/office/powerpoint/2010/main" val="3852822893"/>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5" name="Rectangle 5">
            <a:extLst>
              <a:ext uri="{FF2B5EF4-FFF2-40B4-BE49-F238E27FC236}">
                <a16:creationId xmlns:a16="http://schemas.microsoft.com/office/drawing/2014/main" id="{94677E2B-0992-4CB5-BC60-0B88CE7B2E31}"/>
              </a:ext>
            </a:extLst>
          </p:cNvPr>
          <p:cNvSpPr>
            <a:spLocks noGrp="1" noChangeArrowheads="1"/>
          </p:cNvSpPr>
          <p:nvPr>
            <p:ph type="title"/>
          </p:nvPr>
        </p:nvSpPr>
        <p:spPr/>
        <p:txBody>
          <a:bodyPr>
            <a:normAutofit/>
          </a:bodyPr>
          <a:lstStyle/>
          <a:p>
            <a:r>
              <a:rPr lang="en-US" altLang="en-US" dirty="0"/>
              <a:t>Composition—“part of”</a:t>
            </a:r>
          </a:p>
        </p:txBody>
      </p:sp>
      <p:sp>
        <p:nvSpPr>
          <p:cNvPr id="7173" name="Rectangle 3">
            <a:extLst>
              <a:ext uri="{FF2B5EF4-FFF2-40B4-BE49-F238E27FC236}">
                <a16:creationId xmlns:a16="http://schemas.microsoft.com/office/drawing/2014/main" id="{030DC74F-5550-4C83-8AF7-8F665CC7C003}"/>
              </a:ext>
            </a:extLst>
          </p:cNvPr>
          <p:cNvSpPr>
            <a:spLocks noGrp="1" noChangeArrowheads="1"/>
          </p:cNvSpPr>
          <p:nvPr>
            <p:ph idx="1"/>
          </p:nvPr>
        </p:nvSpPr>
        <p:spPr>
          <a:xfrm>
            <a:off x="342900" y="2133599"/>
            <a:ext cx="6172200" cy="6773917"/>
          </a:xfrm>
          <a:noFill/>
        </p:spPr>
        <p:txBody>
          <a:bodyPr vert="horz" lIns="90369" tIns="44467" rIns="90369" bIns="44467" rtlCol="0">
            <a:noAutofit/>
          </a:bodyPr>
          <a:lstStyle/>
          <a:p>
            <a:r>
              <a:rPr lang="en-US" altLang="en-US" sz="2200" dirty="0"/>
              <a:t>Incorporating an object inside another by making the contained object a private or protected data member of the containing class creates a </a:t>
            </a:r>
            <a:r>
              <a:rPr lang="en-US" altLang="en-US" sz="2200" b="1" dirty="0"/>
              <a:t>“part-of” </a:t>
            </a:r>
            <a:r>
              <a:rPr lang="en-US" altLang="en-US" sz="2200" dirty="0"/>
              <a:t>relationship, called a </a:t>
            </a:r>
            <a:r>
              <a:rPr lang="en-US" altLang="en-US" sz="2200" b="1" dirty="0"/>
              <a:t>composition</a:t>
            </a:r>
            <a:r>
              <a:rPr lang="en-US" altLang="en-US" sz="2200" dirty="0"/>
              <a:t>.</a:t>
            </a:r>
            <a:br>
              <a:rPr lang="en-US" altLang="en-US" sz="2200" b="1" dirty="0"/>
            </a:br>
            <a:endParaRPr lang="en-US" altLang="en-US" sz="2200" dirty="0"/>
          </a:p>
          <a:p>
            <a:r>
              <a:rPr lang="en-US" altLang="en-US" sz="2200" dirty="0"/>
              <a:t>Containing class has no special privileges regarding access to contained objects internals. It has access only to public interfaces of contained objects, just like any other client.</a:t>
            </a:r>
            <a:br>
              <a:rPr lang="en-US" altLang="en-US" sz="2200" dirty="0"/>
            </a:br>
            <a:endParaRPr lang="en-US" altLang="en-US" sz="2200" dirty="0"/>
          </a:p>
          <a:p>
            <a:r>
              <a:rPr lang="en-US" altLang="en-US" sz="2200" dirty="0"/>
              <a:t>Since the contained object lies in the private or protected parts of the containing object, clients cannot call its functions and do not see its functionality, except as manifested by the containing object’s behaviors; that is, the contained object helps to implement the outer object’s functionality.</a:t>
            </a:r>
          </a:p>
        </p:txBody>
      </p:sp>
    </p:spTree>
    <p:extLst>
      <p:ext uri="{BB962C8B-B14F-4D97-AF65-F5344CB8AC3E}">
        <p14:creationId xmlns:p14="http://schemas.microsoft.com/office/powerpoint/2010/main" val="1219642667"/>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5" name="Rectangle 5">
            <a:extLst>
              <a:ext uri="{FF2B5EF4-FFF2-40B4-BE49-F238E27FC236}">
                <a16:creationId xmlns:a16="http://schemas.microsoft.com/office/drawing/2014/main" id="{94677E2B-0992-4CB5-BC60-0B88CE7B2E31}"/>
              </a:ext>
            </a:extLst>
          </p:cNvPr>
          <p:cNvSpPr>
            <a:spLocks noGrp="1" noChangeArrowheads="1"/>
          </p:cNvSpPr>
          <p:nvPr>
            <p:ph type="title"/>
          </p:nvPr>
        </p:nvSpPr>
        <p:spPr/>
        <p:txBody>
          <a:bodyPr>
            <a:noAutofit/>
          </a:bodyPr>
          <a:lstStyle/>
          <a:p>
            <a:r>
              <a:rPr lang="en-US" altLang="en-US" sz="4200" dirty="0"/>
              <a:t>Composition—“part of” (cont.)</a:t>
            </a:r>
          </a:p>
        </p:txBody>
      </p:sp>
      <p:sp>
        <p:nvSpPr>
          <p:cNvPr id="7173" name="Rectangle 3">
            <a:extLst>
              <a:ext uri="{FF2B5EF4-FFF2-40B4-BE49-F238E27FC236}">
                <a16:creationId xmlns:a16="http://schemas.microsoft.com/office/drawing/2014/main" id="{030DC74F-5550-4C83-8AF7-8F665CC7C003}"/>
              </a:ext>
            </a:extLst>
          </p:cNvPr>
          <p:cNvSpPr>
            <a:spLocks noGrp="1" noChangeArrowheads="1"/>
          </p:cNvSpPr>
          <p:nvPr>
            <p:ph idx="1"/>
          </p:nvPr>
        </p:nvSpPr>
        <p:spPr>
          <a:xfrm>
            <a:off x="342900" y="2133599"/>
            <a:ext cx="6172200" cy="6773917"/>
          </a:xfrm>
          <a:noFill/>
        </p:spPr>
        <p:txBody>
          <a:bodyPr vert="horz" lIns="90369" tIns="44467" rIns="90369" bIns="44467" rtlCol="0">
            <a:noAutofit/>
          </a:bodyPr>
          <a:lstStyle/>
          <a:p>
            <a:r>
              <a:rPr lang="en-US" altLang="en-US" sz="2200" dirty="0"/>
              <a:t>The “part-of” relationship can be made explicit by providing a member function which returns a reference to the contained part. In this way, clients can get direct access to the public interface of the part.</a:t>
            </a:r>
            <a:br>
              <a:rPr lang="en-US" altLang="en-US" sz="2200" dirty="0"/>
            </a:br>
            <a:endParaRPr lang="en-US" altLang="en-US" sz="2200" dirty="0"/>
          </a:p>
          <a:p>
            <a:r>
              <a:rPr lang="en-US" altLang="en-US" sz="2200" dirty="0"/>
              <a:t>“Part-of” relationships can also be implemented by private derivations. The semantics of a private derivation are the same as aggregation except that the derived class now has access to the base class’s protected (but not private) members. </a:t>
            </a:r>
          </a:p>
        </p:txBody>
      </p:sp>
    </p:spTree>
    <p:extLst>
      <p:ext uri="{BB962C8B-B14F-4D97-AF65-F5344CB8AC3E}">
        <p14:creationId xmlns:p14="http://schemas.microsoft.com/office/powerpoint/2010/main" val="2616600954"/>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5" name="Rectangle 5">
            <a:extLst>
              <a:ext uri="{FF2B5EF4-FFF2-40B4-BE49-F238E27FC236}">
                <a16:creationId xmlns:a16="http://schemas.microsoft.com/office/drawing/2014/main" id="{94677E2B-0992-4CB5-BC60-0B88CE7B2E31}"/>
              </a:ext>
            </a:extLst>
          </p:cNvPr>
          <p:cNvSpPr>
            <a:spLocks noGrp="1" noChangeArrowheads="1"/>
          </p:cNvSpPr>
          <p:nvPr>
            <p:ph type="title"/>
          </p:nvPr>
        </p:nvSpPr>
        <p:spPr/>
        <p:txBody>
          <a:bodyPr>
            <a:noAutofit/>
          </a:bodyPr>
          <a:lstStyle/>
          <a:p>
            <a:r>
              <a:rPr lang="en-US" altLang="en-US" sz="4200" dirty="0"/>
              <a:t>Demonstration Programs</a:t>
            </a:r>
          </a:p>
        </p:txBody>
      </p:sp>
      <p:sp>
        <p:nvSpPr>
          <p:cNvPr id="7173" name="Rectangle 3">
            <a:extLst>
              <a:ext uri="{FF2B5EF4-FFF2-40B4-BE49-F238E27FC236}">
                <a16:creationId xmlns:a16="http://schemas.microsoft.com/office/drawing/2014/main" id="{030DC74F-5550-4C83-8AF7-8F665CC7C003}"/>
              </a:ext>
            </a:extLst>
          </p:cNvPr>
          <p:cNvSpPr>
            <a:spLocks noGrp="1" noChangeArrowheads="1"/>
          </p:cNvSpPr>
          <p:nvPr>
            <p:ph idx="1"/>
          </p:nvPr>
        </p:nvSpPr>
        <p:spPr>
          <a:xfrm>
            <a:off x="342900" y="2133599"/>
            <a:ext cx="6172200" cy="6773917"/>
          </a:xfrm>
          <a:noFill/>
        </p:spPr>
        <p:txBody>
          <a:bodyPr vert="horz" lIns="90369" tIns="44467" rIns="90369" bIns="44467" rtlCol="0">
            <a:noAutofit/>
          </a:bodyPr>
          <a:lstStyle/>
          <a:p>
            <a:r>
              <a:rPr lang="en-US" altLang="en-US" sz="2400" dirty="0"/>
              <a:t>A series of simple demonstration programs are included in code/DEMCOMP for composition, and code/DEMINHER for inheritance.</a:t>
            </a:r>
            <a:br>
              <a:rPr lang="en-US" altLang="en-US" sz="2400" dirty="0"/>
            </a:br>
            <a:endParaRPr lang="en-US" altLang="en-US" sz="2400" dirty="0"/>
          </a:p>
          <a:p>
            <a:r>
              <a:rPr lang="en-US" altLang="en-US" sz="2400" dirty="0"/>
              <a:t>The demos don’t do much of anything useful, but they are all designed to illustrate points about the way C++ does its job.</a:t>
            </a:r>
            <a:br>
              <a:rPr lang="en-US" altLang="en-US" sz="2400" dirty="0"/>
            </a:br>
            <a:endParaRPr lang="en-US" altLang="en-US" sz="2400" dirty="0"/>
          </a:p>
          <a:p>
            <a:r>
              <a:rPr lang="en-US" altLang="en-US" sz="2400" dirty="0"/>
              <a:t>Each demo has a prologue which gives a very brief description of what the demo is about. Comments in the code are intended to draw your attention to specific details.</a:t>
            </a:r>
          </a:p>
        </p:txBody>
      </p:sp>
    </p:spTree>
    <p:extLst>
      <p:ext uri="{BB962C8B-B14F-4D97-AF65-F5344CB8AC3E}">
        <p14:creationId xmlns:p14="http://schemas.microsoft.com/office/powerpoint/2010/main" val="1565733935"/>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5" name="Rectangle 5">
            <a:extLst>
              <a:ext uri="{FF2B5EF4-FFF2-40B4-BE49-F238E27FC236}">
                <a16:creationId xmlns:a16="http://schemas.microsoft.com/office/drawing/2014/main" id="{94677E2B-0992-4CB5-BC60-0B88CE7B2E31}"/>
              </a:ext>
            </a:extLst>
          </p:cNvPr>
          <p:cNvSpPr>
            <a:spLocks noGrp="1" noChangeArrowheads="1"/>
          </p:cNvSpPr>
          <p:nvPr>
            <p:ph type="title"/>
          </p:nvPr>
        </p:nvSpPr>
        <p:spPr/>
        <p:txBody>
          <a:bodyPr>
            <a:noAutofit/>
          </a:bodyPr>
          <a:lstStyle/>
          <a:p>
            <a:r>
              <a:rPr lang="en-US" altLang="en-US" sz="4200" dirty="0"/>
              <a:t>Demonstration Programs (cont.)</a:t>
            </a:r>
          </a:p>
        </p:txBody>
      </p:sp>
      <p:sp>
        <p:nvSpPr>
          <p:cNvPr id="7173" name="Rectangle 3">
            <a:extLst>
              <a:ext uri="{FF2B5EF4-FFF2-40B4-BE49-F238E27FC236}">
                <a16:creationId xmlns:a16="http://schemas.microsoft.com/office/drawing/2014/main" id="{030DC74F-5550-4C83-8AF7-8F665CC7C003}"/>
              </a:ext>
            </a:extLst>
          </p:cNvPr>
          <p:cNvSpPr>
            <a:spLocks noGrp="1" noChangeArrowheads="1"/>
          </p:cNvSpPr>
          <p:nvPr>
            <p:ph idx="1"/>
          </p:nvPr>
        </p:nvSpPr>
        <p:spPr>
          <a:xfrm>
            <a:off x="342900" y="2133599"/>
            <a:ext cx="6172200" cy="6773917"/>
          </a:xfrm>
          <a:noFill/>
        </p:spPr>
        <p:txBody>
          <a:bodyPr vert="horz" lIns="90369" tIns="44467" rIns="90369" bIns="44467" rtlCol="0">
            <a:noAutofit/>
          </a:bodyPr>
          <a:lstStyle/>
          <a:p>
            <a:r>
              <a:rPr lang="en-US" altLang="en-US" sz="2400" dirty="0"/>
              <a:t>Output for each demo is included at the end of each program, along with comments about how you might interpret the code and its output.</a:t>
            </a:r>
            <a:br>
              <a:rPr lang="en-US" altLang="en-US" sz="2400" dirty="0"/>
            </a:br>
            <a:endParaRPr lang="en-US" altLang="en-US" sz="2400" dirty="0"/>
          </a:p>
          <a:p>
            <a:r>
              <a:rPr lang="en-US" altLang="en-US" sz="2400" dirty="0"/>
              <a:t>One of the goals of these demos is to illustrate operations that occur under different design strategies. Some of the things that happen may surprise you.</a:t>
            </a:r>
            <a:br>
              <a:rPr lang="en-US" altLang="en-US" sz="2400" dirty="0"/>
            </a:br>
            <a:endParaRPr lang="en-US" altLang="en-US" sz="2400" dirty="0"/>
          </a:p>
          <a:p>
            <a:r>
              <a:rPr lang="en-US" altLang="en-US" sz="2400" dirty="0"/>
              <a:t>It is very important that you understand all the things that happen in a C++ implementation. A lot of things happen silently unless you specifically instrument your code to see them. That is exactly what these demo programs do.</a:t>
            </a:r>
          </a:p>
        </p:txBody>
      </p:sp>
    </p:spTree>
    <p:extLst>
      <p:ext uri="{BB962C8B-B14F-4D97-AF65-F5344CB8AC3E}">
        <p14:creationId xmlns:p14="http://schemas.microsoft.com/office/powerpoint/2010/main" val="420876581"/>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njones\Dropbox (2U)\Work\Designing Slides\Syracuse\03 Engin and CS\logo\logo_SYR-EngAtSYR.png"/>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173627" y="4120259"/>
            <a:ext cx="4286250" cy="3857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207686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Office Classic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1_Clarity">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Office Classic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1535</TotalTime>
  <Words>433</Words>
  <Application>Microsoft Office PowerPoint</Application>
  <PresentationFormat>On-screen Show (4:3)</PresentationFormat>
  <Paragraphs>70</Paragraphs>
  <Slides>11</Slides>
  <Notes>7</Notes>
  <HiddenSlides>0</HiddenSlides>
  <MMClips>0</MMClips>
  <ScaleCrop>false</ScaleCrop>
  <HeadingPairs>
    <vt:vector size="8" baseType="variant">
      <vt:variant>
        <vt:lpstr>Fonts Used</vt:lpstr>
      </vt:variant>
      <vt:variant>
        <vt:i4>10</vt:i4>
      </vt:variant>
      <vt:variant>
        <vt:lpstr>Theme</vt:lpstr>
      </vt:variant>
      <vt:variant>
        <vt:i4>2</vt:i4>
      </vt:variant>
      <vt:variant>
        <vt:lpstr>Embedded OLE Servers</vt:lpstr>
      </vt:variant>
      <vt:variant>
        <vt:i4>2</vt:i4>
      </vt:variant>
      <vt:variant>
        <vt:lpstr>Slide Titles</vt:lpstr>
      </vt:variant>
      <vt:variant>
        <vt:i4>11</vt:i4>
      </vt:variant>
    </vt:vector>
  </HeadingPairs>
  <TitlesOfParts>
    <vt:vector size="25" baseType="lpstr">
      <vt:lpstr>Arial</vt:lpstr>
      <vt:lpstr>Calibri</vt:lpstr>
      <vt:lpstr>Consolas</vt:lpstr>
      <vt:lpstr>Scala OT</vt:lpstr>
      <vt:lpstr>ScalaOT</vt:lpstr>
      <vt:lpstr>ScalaSansLF-Regular</vt:lpstr>
      <vt:lpstr>ScalaSansOT</vt:lpstr>
      <vt:lpstr>Symbol</vt:lpstr>
      <vt:lpstr>Tahoma</vt:lpstr>
      <vt:lpstr>Times New Roman</vt:lpstr>
      <vt:lpstr>Clarity</vt:lpstr>
      <vt:lpstr>1_Clarity</vt:lpstr>
      <vt:lpstr>VISIO</vt:lpstr>
      <vt:lpstr>Visio</vt:lpstr>
      <vt:lpstr>Composition</vt:lpstr>
      <vt:lpstr>The Object Model</vt:lpstr>
      <vt:lpstr>The Object Model (cont.)</vt:lpstr>
      <vt:lpstr>Composition</vt:lpstr>
      <vt:lpstr>Aggregation</vt:lpstr>
      <vt:lpstr>Hierarchy via Composition</vt:lpstr>
      <vt:lpstr>Composition—“part of”</vt:lpstr>
      <vt:lpstr>Composition—“part of” (cont.)</vt:lpstr>
      <vt:lpstr>Demonstration Programs</vt:lpstr>
      <vt:lpstr>Demonstration Programs (cont.)</vt:lpstr>
      <vt:lpstr>PowerPoint Presentation</vt:lpstr>
    </vt:vector>
  </TitlesOfParts>
  <Company>2U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GSM 420 / MBAH 420</dc:title>
  <dc:creator>Michael Lederer</dc:creator>
  <cp:lastModifiedBy>James Fawcett</cp:lastModifiedBy>
  <cp:revision>211</cp:revision>
  <dcterms:created xsi:type="dcterms:W3CDTF">2015-11-10T20:00:19Z</dcterms:created>
  <dcterms:modified xsi:type="dcterms:W3CDTF">2017-10-05T18:29:39Z</dcterms:modified>
</cp:coreProperties>
</file>