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27" r:id="rId4"/>
    <p:sldId id="328" r:id="rId5"/>
    <p:sldId id="329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FE2AB99-7F5C-4D8E-A853-ABD042D1C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7B9475-964A-4F19-9547-C448C4AE685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087EF56-CC7D-44AF-86C7-364FE95D3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B82C996-3A6B-43CB-8B43-69B345E05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52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FE2AB99-7F5C-4D8E-A853-ABD042D1C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7B9475-964A-4F19-9547-C448C4AE6850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087EF56-CC7D-44AF-86C7-364FE95D3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B82C996-3A6B-43CB-8B43-69B345E05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70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5FB5AC6-4ADF-4681-93F9-829DF07D8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2FA18D-C745-4091-A67B-A5C133F29F38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B9CA915-89AE-43D1-BDF9-A2D26D1CC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45D017A-7E97-420C-8BE5-13B8BB9FF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3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Function Specialization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57625981-A083-4D5E-A881-3D96F8BE3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Specializations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5B2541-B884-4D4F-A794-BB2C1D507D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The max function: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	template&lt;class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T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return ((t2 &gt; t1) ? t2 : t1);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urier New" panose="02070309020205020404" pitchFamily="49" charset="0"/>
              </a:rPr>
            </a:br>
            <a:r>
              <a:rPr lang="en-US" altLang="en-US" sz="2400" dirty="0"/>
              <a:t>is fairly useless for literal strings. Their type is </a:t>
            </a:r>
            <a:r>
              <a:rPr lang="en-US" altLang="en-US" sz="2400" dirty="0" err="1"/>
              <a:t>const</a:t>
            </a:r>
            <a:r>
              <a:rPr lang="en-US" altLang="en-US" sz="2400" dirty="0"/>
              <a:t> char*; e.g., an address, so max returns whichever string has the higher memory address, not the </a:t>
            </a:r>
            <a:r>
              <a:rPr lang="en-US" altLang="en-US" sz="2400" dirty="0" err="1"/>
              <a:t>lexocographically</a:t>
            </a:r>
            <a:r>
              <a:rPr lang="en-US" altLang="en-US" sz="2400" dirty="0"/>
              <a:t> higher.</a:t>
            </a: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2400" dirty="0"/>
              <a:t>Enter specialization.</a:t>
            </a:r>
          </a:p>
        </p:txBody>
      </p:sp>
    </p:spTree>
    <p:extLst>
      <p:ext uri="{BB962C8B-B14F-4D97-AF65-F5344CB8AC3E}">
        <p14:creationId xmlns:p14="http://schemas.microsoft.com/office/powerpoint/2010/main" val="193443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57625981-A083-4D5E-A881-3D96F8BE3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Specializations (cont.)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5B2541-B884-4D4F-A794-BB2C1D507D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The C++ language guarantees that, should we replace T with a specific type, then that specialization will be used whenever the compiler’s type inference yields that type; e.g.: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typedef char*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template&lt;&gt;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&amp; s1,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&amp; s2)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 return ((</a:t>
            </a:r>
            <a:r>
              <a:rPr lang="en-US" altLang="en-US" sz="2000" dirty="0" err="1">
                <a:latin typeface="Consolas" panose="020B0609020204030204" pitchFamily="49" charset="0"/>
              </a:rPr>
              <a:t>strcmp</a:t>
            </a:r>
            <a:r>
              <a:rPr lang="en-US" altLang="en-US" sz="2000" dirty="0">
                <a:latin typeface="Consolas" panose="020B0609020204030204" pitchFamily="49" charset="0"/>
              </a:rPr>
              <a:t>(s1,s2)&gt;0) ? S1 : s2);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800563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74FDEE29-A0AF-45BC-9345-970878CF1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Template Specializations (cont.)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FA33F49-8D06-4D7A-BC24-609A9C983F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500"/>
              </a:spcBef>
            </a:pPr>
            <a:r>
              <a:rPr lang="en-US" altLang="en-US" sz="2400" dirty="0"/>
              <a:t>A template specialization is the narrowing of the number of types a template accepts as arguments, possibly to one.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&lt;class T&gt; widget</a:t>
            </a:r>
            <a:br>
              <a:rPr lang="en-US" altLang="en-US" sz="2000" dirty="0"/>
            </a:br>
            <a:r>
              <a:rPr lang="en-US" altLang="en-US" sz="2000" dirty="0"/>
              <a:t>   – generic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&lt;class T*&gt; widget </a:t>
            </a:r>
            <a:br>
              <a:rPr lang="en-US" altLang="en-US" sz="2000" dirty="0"/>
            </a:br>
            <a:r>
              <a:rPr lang="en-US" altLang="en-US" sz="2000" dirty="0"/>
              <a:t>   – partial specialization to pointers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&lt;&gt; widget&lt;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::string&gt; </a:t>
            </a:r>
            <a:br>
              <a:rPr lang="en-US" altLang="en-US" sz="2000" dirty="0"/>
            </a:br>
            <a:r>
              <a:rPr lang="en-US" altLang="en-US" sz="2000" dirty="0"/>
              <a:t>   – full specialization to one concrete type.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See PTS.cpp in cse687-OnLine/code/templates</a:t>
            </a:r>
            <a:br>
              <a:rPr lang="en-US" altLang="en-US" sz="2000" dirty="0"/>
            </a:br>
            <a:endParaRPr lang="en-US" altLang="en-US" sz="700" dirty="0"/>
          </a:p>
          <a:p>
            <a:pPr eaLnBrk="1" hangingPunct="1">
              <a:spcBef>
                <a:spcPts val="500"/>
              </a:spcBef>
            </a:pPr>
            <a:r>
              <a:rPr lang="en-US" altLang="en-US" sz="2400" dirty="0"/>
              <a:t>We define specializations to treat those cases in some special manner.</a:t>
            </a:r>
          </a:p>
        </p:txBody>
      </p:sp>
    </p:spTree>
    <p:extLst>
      <p:ext uri="{BB962C8B-B14F-4D97-AF65-F5344CB8AC3E}">
        <p14:creationId xmlns:p14="http://schemas.microsoft.com/office/powerpoint/2010/main" val="89253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</TotalTime>
  <Words>78</Words>
  <Application>Microsoft Office PowerPoint</Application>
  <PresentationFormat>On-screen Show (4:3)</PresentationFormat>
  <Paragraphs>15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Clarity</vt:lpstr>
      <vt:lpstr>1_Clarity</vt:lpstr>
      <vt:lpstr>Templates Function Specialization</vt:lpstr>
      <vt:lpstr>Template Specializations</vt:lpstr>
      <vt:lpstr>Template Specializations (cont.)</vt:lpstr>
      <vt:lpstr>Template Specializations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195</cp:revision>
  <dcterms:created xsi:type="dcterms:W3CDTF">2015-11-10T20:00:19Z</dcterms:created>
  <dcterms:modified xsi:type="dcterms:W3CDTF">2017-10-05T14:24:41Z</dcterms:modified>
</cp:coreProperties>
</file>