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8"/>
  </p:notesMasterIdLst>
  <p:sldIdLst>
    <p:sldId id="326" r:id="rId3"/>
    <p:sldId id="330" r:id="rId4"/>
    <p:sldId id="338" r:id="rId5"/>
    <p:sldId id="341" r:id="rId6"/>
    <p:sldId id="318" r:id="rId7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64" d="100"/>
          <a:sy n="64" d="100"/>
        </p:scale>
        <p:origin x="86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248242"/>
            <a:ext cx="5886450" cy="2569633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4093040"/>
            <a:ext cx="4800600" cy="23368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3E3D3C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14350" y="3950802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42900" y="1725293"/>
            <a:ext cx="61722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149602"/>
            <a:ext cx="5829300" cy="29337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6169154"/>
            <a:ext cx="5829300" cy="20002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48640" y="6132578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231136"/>
            <a:ext cx="3028950" cy="62910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231136"/>
            <a:ext cx="3028950" cy="62910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15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9858" y="5394662"/>
            <a:ext cx="6278880" cy="59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107"/>
            <a:ext cx="1604772" cy="1682496"/>
          </a:xfrm>
        </p:spPr>
        <p:txBody>
          <a:bodyPr anchor="b">
            <a:no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850" y="1056107"/>
            <a:ext cx="4286250" cy="743712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840740"/>
            <a:ext cx="1604772" cy="565815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636707" y="4774071"/>
            <a:ext cx="743712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640"/>
            <a:ext cx="1607010" cy="168656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43957" y="1117602"/>
            <a:ext cx="4428293" cy="7333941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844800"/>
            <a:ext cx="1604772" cy="565708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812800"/>
            <a:ext cx="1543050" cy="78232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812800"/>
            <a:ext cx="4514850" cy="782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775" y="366184"/>
            <a:ext cx="5084957" cy="1524000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9335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4010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42900" y="8326967"/>
            <a:ext cx="16002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26967"/>
            <a:ext cx="21717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900" y="762330"/>
            <a:ext cx="6172200" cy="570159"/>
          </a:xfrm>
          <a:prstGeom prst="rect">
            <a:avLst/>
          </a:prstGeom>
        </p:spPr>
        <p:txBody>
          <a:bodyPr vert="horz"/>
          <a:lstStyle>
            <a:lvl1pPr>
              <a:defRPr sz="24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2901" y="2317192"/>
            <a:ext cx="6172200" cy="4866107"/>
          </a:xfrm>
          <a:prstGeom prst="rect">
            <a:avLst/>
          </a:prstGeom>
        </p:spPr>
        <p:txBody>
          <a:bodyPr vert="horz" numCol="2"/>
          <a:lstStyle>
            <a:lvl1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42900" y="1475770"/>
            <a:ext cx="6172200" cy="4215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35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248242"/>
            <a:ext cx="5886450" cy="2569633"/>
          </a:xfrm>
        </p:spPr>
        <p:txBody>
          <a:bodyPr anchor="b">
            <a:noAutofit/>
          </a:bodyPr>
          <a:lstStyle>
            <a:lvl1pPr>
              <a:defRPr sz="405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4093040"/>
            <a:ext cx="4800600" cy="23368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14350" y="3950802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51546"/>
            <a:ext cx="6172200" cy="1320800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83600" indent="-183600"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42900" y="1875605"/>
            <a:ext cx="61722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149602"/>
            <a:ext cx="5829300" cy="29337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6169154"/>
            <a:ext cx="5829300" cy="20002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48640" y="6132578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49250"/>
            <a:ext cx="6172200" cy="1320800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231136"/>
            <a:ext cx="3028950" cy="6291072"/>
          </a:xfrm>
        </p:spPr>
        <p:txBody>
          <a:bodyPr/>
          <a:lstStyle>
            <a:lvl1pPr marL="183600" indent="-183600">
              <a:spcBef>
                <a:spcPts val="600"/>
              </a:spcBef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231136"/>
            <a:ext cx="3028950" cy="6291072"/>
          </a:xfrm>
        </p:spPr>
        <p:txBody>
          <a:bodyPr/>
          <a:lstStyle>
            <a:lvl1pPr marL="183600" indent="-183600"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15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9858" y="5394662"/>
            <a:ext cx="6278880" cy="59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215900"/>
            <a:ext cx="6172200" cy="1320800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107"/>
            <a:ext cx="1604772" cy="1682496"/>
          </a:xfrm>
        </p:spPr>
        <p:txBody>
          <a:bodyPr anchor="b">
            <a:no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850" y="1056107"/>
            <a:ext cx="4286250" cy="743712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840740"/>
            <a:ext cx="1604772" cy="565815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636707" y="4774071"/>
            <a:ext cx="743712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640"/>
            <a:ext cx="1607010" cy="168656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43957" y="1117602"/>
            <a:ext cx="4428293" cy="7333941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844800"/>
            <a:ext cx="1604772" cy="565708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812800"/>
            <a:ext cx="1543050" cy="78232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812800"/>
            <a:ext cx="4514850" cy="782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775" y="366184"/>
            <a:ext cx="5084957" cy="1524000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9335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4010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42900" y="8326967"/>
            <a:ext cx="16002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26967"/>
            <a:ext cx="21717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900" y="762330"/>
            <a:ext cx="6172200" cy="570159"/>
          </a:xfrm>
          <a:prstGeom prst="rect">
            <a:avLst/>
          </a:prstGeom>
        </p:spPr>
        <p:txBody>
          <a:bodyPr vert="horz"/>
          <a:lstStyle>
            <a:lvl1pPr>
              <a:defRPr sz="24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2901" y="2317192"/>
            <a:ext cx="6172200" cy="4866107"/>
          </a:xfrm>
          <a:prstGeom prst="rect">
            <a:avLst/>
          </a:prstGeom>
        </p:spPr>
        <p:txBody>
          <a:bodyPr vert="horz" numCol="2"/>
          <a:lstStyle>
            <a:lvl1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42900" y="1475770"/>
            <a:ext cx="6172200" cy="4215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35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94383"/>
            <a:ext cx="68580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711200"/>
            <a:ext cx="6172200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50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6858000" cy="3048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24384"/>
            <a:ext cx="21717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Wednesday, October 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24384"/>
            <a:ext cx="3086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5000" y="24384"/>
            <a:ext cx="800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9071413"/>
            <a:ext cx="6858000" cy="12192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00" y="8564400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3000" kern="1200" spc="-7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540" indent="-102870" algn="l" defTabSz="6858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94383"/>
            <a:ext cx="68580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711200"/>
            <a:ext cx="6172200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50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6858000" cy="3048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24384"/>
            <a:ext cx="21717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Wednesday, October 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24384"/>
            <a:ext cx="3086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5000" y="24384"/>
            <a:ext cx="800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9071413"/>
            <a:ext cx="6858000" cy="12192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3000" kern="1200" spc="-7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540" indent="-102870" algn="l" defTabSz="6858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cap="none" dirty="0"/>
              <a:t>Modifiers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15900"/>
            <a:ext cx="6172200" cy="848402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Append a Character</a:t>
            </a:r>
            <a:endParaRPr lang="en-IN" sz="4000" dirty="0"/>
          </a:p>
        </p:txBody>
      </p:sp>
      <p:sp>
        <p:nvSpPr>
          <p:cNvPr id="5" name="Rectangle 1027"/>
          <p:cNvSpPr txBox="1">
            <a:spLocks noChangeArrowheads="1"/>
          </p:cNvSpPr>
          <p:nvPr/>
        </p:nvSpPr>
        <p:spPr>
          <a:xfrm>
            <a:off x="20693" y="1024238"/>
            <a:ext cx="6837307" cy="7774989"/>
          </a:xfrm>
          <a:prstGeom prst="rect">
            <a:avLst/>
          </a:prstGeom>
          <a:solidFill>
            <a:schemeClr val="bg1"/>
          </a:solidFill>
        </p:spPr>
        <p:txBody>
          <a:bodyPr lIns="274320" tIns="47617" rIns="274320" bIns="47617"/>
          <a:lstStyle>
            <a:lvl1pPr marL="1371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1540" indent="-10287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0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287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58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0302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1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b="1" dirty="0">
                <a:latin typeface="Consolas" panose="020B0609020204030204" pitchFamily="49" charset="0"/>
              </a:rPr>
              <a:t>Purpose:</a:t>
            </a:r>
            <a:endParaRPr lang="en-US" altLang="en-US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latin typeface="Consolas" panose="020B0609020204030204" pitchFamily="49" charset="0"/>
              </a:rPr>
              <a:t>add one character to the end of string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endParaRPr lang="en-US" altLang="en-US" sz="16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r>
              <a:rPr lang="en-US" altLang="en-US" b="1" dirty="0">
                <a:latin typeface="Consolas" panose="020B0609020204030204" pitchFamily="49" charset="0"/>
              </a:rPr>
              <a:t>Declaration </a:t>
            </a:r>
            <a:r>
              <a:rPr lang="en-US" altLang="en-US" sz="1600" dirty="0">
                <a:latin typeface="Consolas" panose="020B0609020204030204" pitchFamily="49" charset="0"/>
              </a:rPr>
              <a:t>(in class declaration in header file):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endParaRPr lang="en-US" altLang="en-US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void </a:t>
            </a:r>
            <a:r>
              <a:rPr lang="en-US" altLang="en-US" sz="1600" b="1" dirty="0" err="1">
                <a:latin typeface="Consolas" panose="020B0609020204030204" pitchFamily="49" charset="0"/>
              </a:rPr>
              <a:t>Str</a:t>
            </a:r>
            <a:r>
              <a:rPr lang="en-US" altLang="en-US" sz="1600" b="1" dirty="0">
                <a:latin typeface="Consolas" panose="020B0609020204030204" pitchFamily="49" charset="0"/>
              </a:rPr>
              <a:t>::operator+=(char </a:t>
            </a:r>
            <a:r>
              <a:rPr lang="en-US" altLang="en-US" sz="1600" b="1" dirty="0" err="1">
                <a:latin typeface="Consolas" panose="020B0609020204030204" pitchFamily="49" charset="0"/>
              </a:rPr>
              <a:t>ch</a:t>
            </a:r>
            <a:r>
              <a:rPr lang="en-US" altLang="en-US" sz="1600" b="1" dirty="0">
                <a:latin typeface="Consolas" panose="020B0609020204030204" pitchFamily="49" charset="0"/>
              </a:rPr>
              <a:t>);</a:t>
            </a:r>
            <a:br>
              <a:rPr lang="en-US" altLang="en-US" sz="1600" b="1" dirty="0">
                <a:latin typeface="Consolas" panose="020B0609020204030204" pitchFamily="49" charset="0"/>
              </a:rPr>
            </a:br>
            <a:endParaRPr lang="en-US" altLang="en-US" sz="16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r>
              <a:rPr lang="en-US" altLang="en-US" b="1" dirty="0">
                <a:latin typeface="Consolas" panose="020B0609020204030204" pitchFamily="49" charset="0"/>
              </a:rPr>
              <a:t>Definition </a:t>
            </a:r>
            <a:r>
              <a:rPr lang="en-US" altLang="en-US" sz="1600" dirty="0">
                <a:latin typeface="Consolas" panose="020B0609020204030204" pitchFamily="49" charset="0"/>
              </a:rPr>
              <a:t>(in implementation file):</a:t>
            </a:r>
            <a:br>
              <a:rPr lang="en-US" altLang="en-US" dirty="0">
                <a:latin typeface="Consolas" panose="020B0609020204030204" pitchFamily="49" charset="0"/>
              </a:rPr>
            </a:br>
            <a:br>
              <a:rPr lang="en-US" altLang="en-US" dirty="0">
                <a:latin typeface="Consolas" panose="020B0609020204030204" pitchFamily="49" charset="0"/>
              </a:rPr>
            </a:b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sz="1600" b="1" dirty="0">
                <a:latin typeface="Consolas" panose="020B0609020204030204" pitchFamily="49" charset="0"/>
              </a:rPr>
              <a:t>void </a:t>
            </a:r>
            <a:r>
              <a:rPr lang="en-US" altLang="en-US" sz="1600" b="1" dirty="0" err="1">
                <a:latin typeface="Consolas" panose="020B0609020204030204" pitchFamily="49" charset="0"/>
              </a:rPr>
              <a:t>Str</a:t>
            </a:r>
            <a:r>
              <a:rPr lang="en-US" altLang="en-US" sz="1600" b="1" dirty="0">
                <a:latin typeface="Consolas" panose="020B0609020204030204" pitchFamily="49" charset="0"/>
              </a:rPr>
              <a:t>::operator+=(char </a:t>
            </a:r>
            <a:r>
              <a:rPr lang="en-US" altLang="en-US" sz="1600" b="1" dirty="0" err="1">
                <a:latin typeface="Consolas" panose="020B0609020204030204" pitchFamily="49" charset="0"/>
              </a:rPr>
              <a:t>ch</a:t>
            </a:r>
            <a:r>
              <a:rPr lang="en-US" altLang="en-US" sz="1600" b="1" dirty="0">
                <a:latin typeface="Consolas" panose="020B0609020204030204" pitchFamily="49" charset="0"/>
              </a:rPr>
              <a:t>)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if(</a:t>
            </a:r>
            <a:r>
              <a:rPr lang="en-US" altLang="en-US" sz="1600" b="1" dirty="0" err="1">
                <a:latin typeface="Consolas" panose="020B0609020204030204" pitchFamily="49" charset="0"/>
              </a:rPr>
              <a:t>len</a:t>
            </a:r>
            <a:r>
              <a:rPr lang="en-US" altLang="en-US" sz="1600" b="1" dirty="0">
                <a:latin typeface="Consolas" panose="020B0609020204030204" pitchFamily="49" charset="0"/>
              </a:rPr>
              <a:t> &lt; max-1) {	          // enough room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  array[</a:t>
            </a:r>
            <a:r>
              <a:rPr lang="en-US" altLang="en-US" sz="1600" b="1" dirty="0" err="1">
                <a:latin typeface="Consolas" panose="020B0609020204030204" pitchFamily="49" charset="0"/>
              </a:rPr>
              <a:t>len</a:t>
            </a:r>
            <a:r>
              <a:rPr lang="en-US" altLang="en-US" sz="1600" b="1" dirty="0">
                <a:latin typeface="Consolas" panose="020B0609020204030204" pitchFamily="49" charset="0"/>
              </a:rPr>
              <a:t>] = </a:t>
            </a:r>
            <a:r>
              <a:rPr lang="en-US" altLang="en-US" sz="1600" b="1" dirty="0" err="1">
                <a:latin typeface="Consolas" panose="020B0609020204030204" pitchFamily="49" charset="0"/>
              </a:rPr>
              <a:t>ch</a:t>
            </a:r>
            <a:r>
              <a:rPr lang="en-US" altLang="en-US" sz="1600" b="1" dirty="0">
                <a:latin typeface="Consolas" panose="020B0609020204030204" pitchFamily="49" charset="0"/>
              </a:rPr>
              <a:t>;	          // so just append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  array[len+1] = '\0';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  </a:t>
            </a:r>
            <a:r>
              <a:rPr lang="en-US" altLang="en-US" sz="1600" b="1" dirty="0" err="1">
                <a:latin typeface="Consolas" panose="020B0609020204030204" pitchFamily="49" charset="0"/>
              </a:rPr>
              <a:t>len</a:t>
            </a:r>
            <a:r>
              <a:rPr lang="en-US" altLang="en-US" sz="1600" b="1" dirty="0">
                <a:latin typeface="Consolas" panose="020B0609020204030204" pitchFamily="49" charset="0"/>
              </a:rPr>
              <a:t>++;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else {	  // not enough room so resize array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  max *= 2;   // multiply by 2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  char *temp = new char[max];    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  for(</a:t>
            </a:r>
            <a:r>
              <a:rPr lang="en-US" altLang="en-US" sz="1600" b="1" dirty="0" err="1">
                <a:latin typeface="Consolas" panose="020B0609020204030204" pitchFamily="49" charset="0"/>
              </a:rPr>
              <a:t>int</a:t>
            </a:r>
            <a:r>
              <a:rPr lang="en-US" altLang="en-US" sz="1600" b="1" dirty="0">
                <a:latin typeface="Consolas" panose="020B0609020204030204" pitchFamily="49" charset="0"/>
              </a:rPr>
              <a:t> i=0; i&lt;</a:t>
            </a:r>
            <a:r>
              <a:rPr lang="en-US" altLang="en-US" sz="1600" b="1" dirty="0" err="1">
                <a:latin typeface="Consolas" panose="020B0609020204030204" pitchFamily="49" charset="0"/>
              </a:rPr>
              <a:t>len</a:t>
            </a:r>
            <a:r>
              <a:rPr lang="en-US" altLang="en-US" sz="1600" b="1" dirty="0">
                <a:latin typeface="Consolas" panose="020B0609020204030204" pitchFamily="49" charset="0"/>
              </a:rPr>
              <a:t>; i++)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    temp[i] = array[i];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  temp[</a:t>
            </a:r>
            <a:r>
              <a:rPr lang="en-US" altLang="en-US" sz="1600" b="1" dirty="0" err="1">
                <a:latin typeface="Consolas" panose="020B0609020204030204" pitchFamily="49" charset="0"/>
              </a:rPr>
              <a:t>len</a:t>
            </a:r>
            <a:r>
              <a:rPr lang="en-US" altLang="en-US" sz="1600" b="1" dirty="0">
                <a:latin typeface="Consolas" panose="020B0609020204030204" pitchFamily="49" charset="0"/>
              </a:rPr>
              <a:t>] = </a:t>
            </a:r>
            <a:r>
              <a:rPr lang="en-US" altLang="en-US" sz="1600" b="1" dirty="0" err="1">
                <a:latin typeface="Consolas" panose="020B0609020204030204" pitchFamily="49" charset="0"/>
              </a:rPr>
              <a:t>ch</a:t>
            </a:r>
            <a:r>
              <a:rPr lang="en-US" altLang="en-US" sz="1600" b="1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  temp[len+1] = '\0';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  </a:t>
            </a:r>
            <a:r>
              <a:rPr lang="en-US" altLang="en-US" sz="1600" b="1" dirty="0" err="1">
                <a:latin typeface="Consolas" panose="020B0609020204030204" pitchFamily="49" charset="0"/>
              </a:rPr>
              <a:t>len</a:t>
            </a:r>
            <a:r>
              <a:rPr lang="en-US" altLang="en-US" sz="1600" b="1" dirty="0">
                <a:latin typeface="Consolas" panose="020B0609020204030204" pitchFamily="49" charset="0"/>
              </a:rPr>
              <a:t>++;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  delete [] array;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  array = temp;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  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6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r>
              <a:rPr lang="en-US" altLang="en-US" b="1" dirty="0">
                <a:latin typeface="Consolas" panose="020B0609020204030204" pitchFamily="49" charset="0"/>
              </a:rPr>
              <a:t>Invocation </a:t>
            </a:r>
            <a:r>
              <a:rPr lang="en-US" altLang="en-US" sz="1600" dirty="0">
                <a:latin typeface="Consolas" panose="020B0609020204030204" pitchFamily="49" charset="0"/>
              </a:rPr>
              <a:t>(in test stub or application code):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br>
              <a:rPr lang="en-US" altLang="en-US" dirty="0">
                <a:latin typeface="Consolas" panose="020B0609020204030204" pitchFamily="49" charset="0"/>
              </a:rPr>
            </a:br>
            <a:r>
              <a:rPr lang="en-US" altLang="en-US" dirty="0">
                <a:latin typeface="Consolas" panose="020B0609020204030204" pitchFamily="49" charset="0"/>
              </a:rPr>
              <a:t>  </a:t>
            </a:r>
            <a:r>
              <a:rPr lang="en-US" altLang="en-US" sz="1600" b="1" dirty="0">
                <a:latin typeface="Consolas" panose="020B0609020204030204" pitchFamily="49" charset="0"/>
              </a:rPr>
              <a:t>s += ‘a’;</a:t>
            </a:r>
          </a:p>
        </p:txBody>
      </p:sp>
      <p:sp>
        <p:nvSpPr>
          <p:cNvPr id="6" name="AutoShape 1029"/>
          <p:cNvSpPr>
            <a:spLocks noChangeArrowheads="1"/>
          </p:cNvSpPr>
          <p:nvPr/>
        </p:nvSpPr>
        <p:spPr bwMode="auto">
          <a:xfrm>
            <a:off x="4591899" y="6080919"/>
            <a:ext cx="2132063" cy="1143000"/>
          </a:xfrm>
          <a:prstGeom prst="wedgeRoundRectCallout">
            <a:avLst>
              <a:gd name="adj1" fmla="val -59261"/>
              <a:gd name="adj2" fmla="val -106739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 dirty="0">
                <a:latin typeface="Tahoma" panose="020B0604030504040204" pitchFamily="34" charset="0"/>
              </a:rPr>
              <a:t>Increase size in binary steps, so fewer memory allocations if we guess wrong.</a:t>
            </a:r>
          </a:p>
        </p:txBody>
      </p:sp>
    </p:spTree>
    <p:extLst>
      <p:ext uri="{BB962C8B-B14F-4D97-AF65-F5344CB8AC3E}">
        <p14:creationId xmlns:p14="http://schemas.microsoft.com/office/powerpoint/2010/main" val="2092739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15900"/>
            <a:ext cx="6172200" cy="833321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Append Another String</a:t>
            </a:r>
            <a:endParaRPr lang="en-IN" sz="40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100" y="1049221"/>
            <a:ext cx="6707474" cy="7989848"/>
          </a:xfrm>
          <a:prstGeom prst="rect">
            <a:avLst/>
          </a:prstGeom>
          <a:solidFill>
            <a:schemeClr val="bg1"/>
          </a:solidFill>
        </p:spPr>
        <p:txBody>
          <a:bodyPr lIns="274320" tIns="47617" rIns="274320" bIns="47617"/>
          <a:lstStyle>
            <a:lvl1pPr marL="1371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1540" indent="-10287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0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287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58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0302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1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Purpose:</a:t>
            </a: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/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add one string to the end of another string</a:t>
            </a: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2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Declaration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class declaration in header file):</a:t>
            </a:r>
            <a:b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8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void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::operator+=(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s);</a:t>
            </a:r>
            <a:br>
              <a:rPr lang="en-US" altLang="en-US" sz="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8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Definition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implementation file):</a:t>
            </a: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br>
              <a:rPr lang="en-US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void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::operator+=(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s) </a:t>
            </a:r>
          </a:p>
          <a:p>
            <a:pPr marL="0" indent="0"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{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if(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len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&lt; max-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s.size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()) {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for(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i=0; i&lt;=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s.len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; i++)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  array[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len+i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] = s[i];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len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+=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s.size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();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}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else {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max += max +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s.size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();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char *temp = new char[max];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for(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i=0; i&lt;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len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; i++)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  temp[i] = array[i];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for(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i=0; i&lt;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s.size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(); i++)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  temp[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len+i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] = s[i];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temp[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len+s.size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()] = ‘\0’;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len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+=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s.size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();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delete [] array;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array = temp;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}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Invocation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test stub or application code):</a:t>
            </a:r>
            <a:b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br>
              <a:rPr lang="en-US" altLang="en-US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 += “ another string”;</a:t>
            </a:r>
          </a:p>
        </p:txBody>
      </p:sp>
    </p:spTree>
    <p:extLst>
      <p:ext uri="{BB962C8B-B14F-4D97-AF65-F5344CB8AC3E}">
        <p14:creationId xmlns:p14="http://schemas.microsoft.com/office/powerpoint/2010/main" val="2249276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Addition Operator</a:t>
            </a:r>
            <a:endParaRPr lang="en-IN" sz="44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42900" y="1536700"/>
            <a:ext cx="6477000" cy="7315200"/>
          </a:xfrm>
          <a:prstGeom prst="rect">
            <a:avLst/>
          </a:prstGeom>
          <a:solidFill>
            <a:schemeClr val="bg1"/>
          </a:solidFill>
        </p:spPr>
        <p:txBody>
          <a:bodyPr lIns="274320" tIns="47617" rIns="274320" bIns="47617"/>
          <a:lstStyle>
            <a:lvl1pPr marL="1371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1540" indent="-10287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0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287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58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0302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1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Purpose:</a:t>
            </a:r>
            <a:b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8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/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add two strings to create a new string result</a:t>
            </a: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Declaration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class declaration in header file):</a:t>
            </a:r>
            <a:b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::operator+(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s);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Definition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implementation file):</a:t>
            </a: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::operator+(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s) </a:t>
            </a:r>
          </a:p>
          <a:p>
            <a:pPr marL="0" indent="0"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{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temp = *this;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temp += s;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return temp;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}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Invocation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test stub or application code):</a:t>
            </a:r>
            <a:b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 =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(“first, ”) +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(“second”);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Calls operator+(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&amp;) then operator=(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&amp;&amp;)</a:t>
            </a:r>
          </a:p>
        </p:txBody>
      </p:sp>
    </p:spTree>
    <p:extLst>
      <p:ext uri="{BB962C8B-B14F-4D97-AF65-F5344CB8AC3E}">
        <p14:creationId xmlns:p14="http://schemas.microsoft.com/office/powerpoint/2010/main" val="1174928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627" y="4120259"/>
            <a:ext cx="4286250" cy="38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1390</TotalTime>
  <Words>47</Words>
  <Application>Microsoft Office PowerPoint</Application>
  <PresentationFormat>On-screen Show (4:3)</PresentationFormat>
  <Paragraphs>64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Symbol</vt:lpstr>
      <vt:lpstr>Tahoma</vt:lpstr>
      <vt:lpstr>Clarity</vt:lpstr>
      <vt:lpstr>1_Clarity</vt:lpstr>
      <vt:lpstr>Modifiers</vt:lpstr>
      <vt:lpstr>Append a Character</vt:lpstr>
      <vt:lpstr>Append Another String</vt:lpstr>
      <vt:lpstr>Addition Operator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188</cp:revision>
  <dcterms:created xsi:type="dcterms:W3CDTF">2015-11-10T20:00:19Z</dcterms:created>
  <dcterms:modified xsi:type="dcterms:W3CDTF">2017-10-04T18:15:07Z</dcterms:modified>
</cp:coreProperties>
</file>