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7"/>
  </p:notesMasterIdLst>
  <p:sldIdLst>
    <p:sldId id="326" r:id="rId3"/>
    <p:sldId id="338" r:id="rId4"/>
    <p:sldId id="340" r:id="rId5"/>
    <p:sldId id="318" r:id="rId6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18" autoAdjust="0"/>
    <p:restoredTop sz="94665"/>
  </p:normalViewPr>
  <p:slideViewPr>
    <p:cSldViewPr snapToGrid="0" snapToObjects="1">
      <p:cViewPr varScale="1">
        <p:scale>
          <a:sx n="64" d="100"/>
          <a:sy n="64" d="100"/>
        </p:scale>
        <p:origin x="99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48242"/>
            <a:ext cx="5886450" cy="2569633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093040"/>
            <a:ext cx="4800600" cy="23368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3E3D3C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3950802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2900" y="1725293"/>
            <a:ext cx="61722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149602"/>
            <a:ext cx="5829300" cy="29337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169154"/>
            <a:ext cx="5829300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132578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31136"/>
            <a:ext cx="3028950" cy="62910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231136"/>
            <a:ext cx="3028950" cy="62910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858" y="5394662"/>
            <a:ext cx="627888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107"/>
            <a:ext cx="1604772" cy="1682496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056107"/>
            <a:ext cx="4286250" cy="7437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840740"/>
            <a:ext cx="1604772" cy="565815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636707" y="4774071"/>
            <a:ext cx="743712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640"/>
            <a:ext cx="1607010" cy="16865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1117602"/>
            <a:ext cx="4428293" cy="7333941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844800"/>
            <a:ext cx="1604772" cy="56570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12800"/>
            <a:ext cx="1543050" cy="78232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514850" cy="782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75" y="366184"/>
            <a:ext cx="5084957" cy="1524000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9335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010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8326967"/>
            <a:ext cx="16002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26967"/>
            <a:ext cx="21717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62330"/>
            <a:ext cx="6172200" cy="570159"/>
          </a:xfrm>
          <a:prstGeom prst="rect">
            <a:avLst/>
          </a:prstGeom>
        </p:spPr>
        <p:txBody>
          <a:bodyPr vert="horz"/>
          <a:lstStyle>
            <a:lvl1pPr>
              <a:defRPr sz="24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901" y="2317192"/>
            <a:ext cx="6172200" cy="4866107"/>
          </a:xfrm>
          <a:prstGeom prst="rect">
            <a:avLst/>
          </a:prstGeom>
        </p:spPr>
        <p:txBody>
          <a:bodyPr vert="horz" numCol="2"/>
          <a:lstStyle>
            <a:lvl1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2900" y="1475770"/>
            <a:ext cx="6172200" cy="4215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5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48242"/>
            <a:ext cx="5886450" cy="2569633"/>
          </a:xfrm>
        </p:spPr>
        <p:txBody>
          <a:bodyPr anchor="b">
            <a:noAutofit/>
          </a:bodyPr>
          <a:lstStyle>
            <a:lvl1pPr>
              <a:defRPr sz="405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093040"/>
            <a:ext cx="4800600" cy="23368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3950802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83600" indent="-183600"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2900" y="1958733"/>
            <a:ext cx="61722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149602"/>
            <a:ext cx="5829300" cy="29337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169154"/>
            <a:ext cx="5829300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132578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49250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31136"/>
            <a:ext cx="3028950" cy="6291072"/>
          </a:xfrm>
        </p:spPr>
        <p:txBody>
          <a:bodyPr/>
          <a:lstStyle>
            <a:lvl1pPr marL="183600" indent="-183600">
              <a:spcBef>
                <a:spcPts val="600"/>
              </a:spcBef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231136"/>
            <a:ext cx="3028950" cy="6291072"/>
          </a:xfrm>
        </p:spPr>
        <p:txBody>
          <a:bodyPr/>
          <a:lstStyle>
            <a:lvl1pPr marL="183600" indent="-183600"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858" y="5394662"/>
            <a:ext cx="627888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15900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107"/>
            <a:ext cx="1604772" cy="1682496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056107"/>
            <a:ext cx="4286250" cy="7437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840740"/>
            <a:ext cx="1604772" cy="565815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636707" y="4774071"/>
            <a:ext cx="743712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640"/>
            <a:ext cx="1607010" cy="16865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1117602"/>
            <a:ext cx="4428293" cy="7333941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844800"/>
            <a:ext cx="1604772" cy="56570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12800"/>
            <a:ext cx="1543050" cy="78232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514850" cy="782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75" y="366184"/>
            <a:ext cx="5084957" cy="1524000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9335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010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8326967"/>
            <a:ext cx="16002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26967"/>
            <a:ext cx="21717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62330"/>
            <a:ext cx="6172200" cy="570159"/>
          </a:xfrm>
          <a:prstGeom prst="rect">
            <a:avLst/>
          </a:prstGeom>
        </p:spPr>
        <p:txBody>
          <a:bodyPr vert="horz"/>
          <a:lstStyle>
            <a:lvl1pPr>
              <a:defRPr sz="24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901" y="2317192"/>
            <a:ext cx="6172200" cy="4866107"/>
          </a:xfrm>
          <a:prstGeom prst="rect">
            <a:avLst/>
          </a:prstGeom>
        </p:spPr>
        <p:txBody>
          <a:bodyPr vert="horz" numCol="2"/>
          <a:lstStyle>
            <a:lvl1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2900" y="1475770"/>
            <a:ext cx="6172200" cy="4215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5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4383"/>
            <a:ext cx="6858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11200"/>
            <a:ext cx="6172200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50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6858000" cy="3048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4384"/>
            <a:ext cx="21717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October 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4384"/>
            <a:ext cx="3086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4384"/>
            <a:ext cx="800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071413"/>
            <a:ext cx="6858000" cy="12192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00" y="8564400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4383"/>
            <a:ext cx="6858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11200"/>
            <a:ext cx="6172200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50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6858000" cy="3048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4384"/>
            <a:ext cx="21717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October 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4384"/>
            <a:ext cx="3086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4384"/>
            <a:ext cx="800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071413"/>
            <a:ext cx="6858000" cy="12192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cap="none" dirty="0"/>
              <a:t>Assignment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0" y="992470"/>
            <a:ext cx="6858000" cy="78486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274320" tIns="47617" rIns="274320" bIns="47617" numCol="1" anchor="t" anchorCtr="0" compatLnSpc="1">
            <a:prstTxWarp prst="textNoShape">
              <a:avLst/>
            </a:prstTxWarp>
          </a:bodyPr>
          <a:lstStyle>
            <a:lvl1pPr marL="374650" indent="-374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811213" indent="-312738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accent2"/>
                </a:solidFill>
                <a:latin typeface="+mn-lt"/>
              </a:defRPr>
            </a:lvl2pPr>
            <a:lvl3pPr marL="1247775" indent="-249238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3pPr>
            <a:lvl4pPr marL="1746250" indent="-249238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Char char="–"/>
              <a:defRPr sz="1700">
                <a:solidFill>
                  <a:schemeClr val="accent2"/>
                </a:solidFill>
                <a:latin typeface="+mn-lt"/>
              </a:defRPr>
            </a:lvl4pPr>
            <a:lvl5pPr marL="22431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5pPr>
            <a:lvl6pPr marL="27003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6pPr>
            <a:lvl7pPr marL="31575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7pPr>
            <a:lvl8pPr marL="36147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8pPr>
            <a:lvl9pPr marL="40719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Purpose:</a:t>
            </a: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/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to assign the state values of one existing object to another </a:t>
            </a:r>
          </a:p>
          <a:p>
            <a:pPr lvl="1"/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if no copy assignment operator is defined by the class the compiler will generate one which does member-wise copy assignments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Declarations</a:t>
            </a:r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class declaration in header file):</a:t>
            </a: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operator=(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s);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Definitions</a:t>
            </a:r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implementation file):</a:t>
            </a: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::operator=(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s) {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if(this == &amp;s) return *this; // don’t assign to self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if(max &gt;= s.len+1) {  	     // don’t allocate new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       	     // storage if enough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i;		     // exists already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for(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=0;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&lt;=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++)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  array[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] 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s.array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[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];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return *this;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delete [] array;	      // allocate new storage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array = new char[max 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s.max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];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for(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=0;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&lt;=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++)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array[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] 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s.array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[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];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return *this;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}</a:t>
            </a: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Invocation 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(</a:t>
            </a: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 test stub or application code):</a:t>
            </a: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s2 = s1;	      // algebraic notation	</a:t>
            </a: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s2.operator=(s1);    // equivalent operator notation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15900"/>
            <a:ext cx="6172200" cy="776570"/>
          </a:xfrm>
        </p:spPr>
        <p:txBody>
          <a:bodyPr/>
          <a:lstStyle/>
          <a:p>
            <a:r>
              <a:rPr lang="en-US" altLang="en-US" sz="3600" dirty="0"/>
              <a:t>Copy Assignment Operator</a:t>
            </a:r>
            <a:endParaRPr lang="en-IN" sz="3600" dirty="0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3925550" y="6965260"/>
            <a:ext cx="2743200" cy="686594"/>
          </a:xfrm>
          <a:prstGeom prst="wedgeRoundRectCallout">
            <a:avLst>
              <a:gd name="adj1" fmla="val -66148"/>
              <a:gd name="adj2" fmla="val -22435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</a:rPr>
              <a:t>Note </a:t>
            </a:r>
            <a:r>
              <a:rPr lang="en-US" alt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</a:rPr>
              <a:t>i</a:t>
            </a: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</a:rPr>
              <a:t>&lt;=</a:t>
            </a:r>
            <a:r>
              <a:rPr lang="en-US" alt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</a:rPr>
              <a:t>len</a:t>
            </a: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</a:rPr>
              <a:t> because we want to copy terminal ‘\0’</a:t>
            </a:r>
          </a:p>
        </p:txBody>
      </p:sp>
    </p:spTree>
    <p:extLst>
      <p:ext uri="{BB962C8B-B14F-4D97-AF65-F5344CB8AC3E}">
        <p14:creationId xmlns:p14="http://schemas.microsoft.com/office/powerpoint/2010/main" val="2590762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70733"/>
            <a:ext cx="6172200" cy="848402"/>
          </a:xfrm>
        </p:spPr>
        <p:txBody>
          <a:bodyPr/>
          <a:lstStyle/>
          <a:p>
            <a:r>
              <a:rPr lang="en-US" altLang="en-US" sz="4000" dirty="0"/>
              <a:t>Move Assignment Operator</a:t>
            </a:r>
            <a:endParaRPr lang="en-IN" sz="4000" dirty="0"/>
          </a:p>
        </p:txBody>
      </p:sp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0" y="1558976"/>
            <a:ext cx="6858000" cy="7202319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274320" tIns="47617" rIns="274320" bIns="47617" numCol="1" anchor="t" anchorCtr="0" compatLnSpc="1">
            <a:prstTxWarp prst="textNoShape">
              <a:avLst/>
            </a:prstTxWarp>
          </a:bodyPr>
          <a:lstStyle>
            <a:lvl1pPr marL="374650" indent="-374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811213" indent="-312738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accent2"/>
                </a:solidFill>
                <a:latin typeface="+mn-lt"/>
              </a:defRPr>
            </a:lvl2pPr>
            <a:lvl3pPr marL="1247775" indent="-249238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3pPr>
            <a:lvl4pPr marL="1746250" indent="-249238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Char char="–"/>
              <a:defRPr sz="1700">
                <a:solidFill>
                  <a:schemeClr val="accent2"/>
                </a:solidFill>
                <a:latin typeface="+mn-lt"/>
              </a:defRPr>
            </a:lvl4pPr>
            <a:lvl5pPr marL="22431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5pPr>
            <a:lvl6pPr marL="27003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6pPr>
            <a:lvl7pPr marL="31575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7pPr>
            <a:lvl8pPr marL="36147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8pPr>
            <a:lvl9pPr marL="40719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Purpose:</a:t>
            </a: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/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to assign the state values of a temporary object to another by moving, e.g., by passing ownership of the state values.</a:t>
            </a:r>
          </a:p>
          <a:p>
            <a:pPr lvl="1"/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if no other potentially implicit operation is defined, the compiler will generate a move assignment which does member-wise move assignments if defined 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Declarations 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class declaration in header file):</a:t>
            </a: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operator=(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&amp;&amp; s);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Definitions 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implementation file):</a:t>
            </a: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	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::operator=(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&amp;&amp; s) 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	{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if(this == &amp;s) return *this;   // don’t assign to self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max 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s.max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delete [] array;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array 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s.array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s.array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nullptr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return *this;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	}</a:t>
            </a: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Invocation 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(</a:t>
            </a: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 test stub or application code):</a:t>
            </a:r>
            <a:b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3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s1 = s2 + s3;	      // s1 move assigned from temporary	</a:t>
            </a: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S2 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std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::move(s3);  // s3 no longer owns internal chars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          // we normally would not do this</a:t>
            </a: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693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627" y="4120259"/>
            <a:ext cx="4286250" cy="38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1462</TotalTime>
  <Words>102</Words>
  <Application>Microsoft Office PowerPoint</Application>
  <PresentationFormat>On-screen Show (4:3)</PresentationFormat>
  <Paragraphs>41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5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Symbol</vt:lpstr>
      <vt:lpstr>Tahoma</vt:lpstr>
      <vt:lpstr>Clarity</vt:lpstr>
      <vt:lpstr>1_Clarity</vt:lpstr>
      <vt:lpstr>Assignment</vt:lpstr>
      <vt:lpstr>Copy Assignment Operator</vt:lpstr>
      <vt:lpstr>Move Assignment Operator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186</cp:revision>
  <dcterms:created xsi:type="dcterms:W3CDTF">2015-11-10T20:00:19Z</dcterms:created>
  <dcterms:modified xsi:type="dcterms:W3CDTF">2017-10-04T17:28:29Z</dcterms:modified>
</cp:coreProperties>
</file>