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 id="2147483987" r:id="rId2"/>
  </p:sldMasterIdLst>
  <p:notesMasterIdLst>
    <p:notesMasterId r:id="rId13"/>
  </p:notesMasterIdLst>
  <p:sldIdLst>
    <p:sldId id="326" r:id="rId3"/>
    <p:sldId id="330" r:id="rId4"/>
    <p:sldId id="327" r:id="rId5"/>
    <p:sldId id="328" r:id="rId6"/>
    <p:sldId id="329" r:id="rId7"/>
    <p:sldId id="331" r:id="rId8"/>
    <p:sldId id="336" r:id="rId9"/>
    <p:sldId id="334" r:id="rId10"/>
    <p:sldId id="335" r:id="rId11"/>
    <p:sldId id="318" r:id="rId12"/>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6F777D"/>
    <a:srgbClr val="3E3D3C"/>
    <a:srgbClr val="0D1D37"/>
    <a:srgbClr val="D445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65"/>
  </p:normalViewPr>
  <p:slideViewPr>
    <p:cSldViewPr snapToGrid="0" snapToObjects="1">
      <p:cViewPr varScale="1">
        <p:scale>
          <a:sx n="64" d="100"/>
          <a:sy n="64" d="100"/>
        </p:scale>
        <p:origin x="864" y="84"/>
      </p:cViewPr>
      <p:guideLst>
        <p:guide orient="horz" pos="2880"/>
        <p:guide pos="216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12355E-9E02-FB4C-881D-3FE542E0640D}" type="datetimeFigureOut">
              <a:rPr lang="en-US" smtClean="0"/>
              <a:pPr/>
              <a:t>10/4/2017</a:t>
            </a:fld>
            <a:endParaRPr lang="en-US"/>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D50E08-B43C-1C40-8EE4-21DAB8FD2715}" type="slidenum">
              <a:rPr lang="en-US" smtClean="0"/>
              <a:pPr/>
              <a:t>‹#›</a:t>
            </a:fld>
            <a:endParaRPr lang="en-US"/>
          </a:p>
        </p:txBody>
      </p:sp>
    </p:spTree>
    <p:extLst>
      <p:ext uri="{BB962C8B-B14F-4D97-AF65-F5344CB8AC3E}">
        <p14:creationId xmlns:p14="http://schemas.microsoft.com/office/powerpoint/2010/main" val="254490989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248242"/>
            <a:ext cx="5886450" cy="2569633"/>
          </a:xfrm>
        </p:spPr>
        <p:txBody>
          <a:bodyPr anchor="b">
            <a:noAutofit/>
          </a:bodyPr>
          <a:lstStyle>
            <a:lvl1pPr>
              <a:defRPr sz="4400" cap="all" baseline="0">
                <a:solidFill>
                  <a:srgbClr val="3E3D3C"/>
                </a:solidFill>
              </a:defRPr>
            </a:lvl1pPr>
          </a:lstStyle>
          <a:p>
            <a:r>
              <a:rPr lang="en-US" dirty="0"/>
              <a:t>Click to edit Master title style</a:t>
            </a:r>
          </a:p>
        </p:txBody>
      </p:sp>
      <p:sp>
        <p:nvSpPr>
          <p:cNvPr id="3" name="Subtitle 2"/>
          <p:cNvSpPr>
            <a:spLocks noGrp="1"/>
          </p:cNvSpPr>
          <p:nvPr>
            <p:ph type="subTitle" idx="1"/>
          </p:nvPr>
        </p:nvSpPr>
        <p:spPr>
          <a:xfrm>
            <a:off x="514350" y="4093040"/>
            <a:ext cx="4800600" cy="2336800"/>
          </a:xfrm>
        </p:spPr>
        <p:txBody>
          <a:bodyPr>
            <a:normAutofit/>
          </a:bodyPr>
          <a:lstStyle>
            <a:lvl1pPr marL="0" indent="0" algn="l">
              <a:buNone/>
              <a:defRPr sz="2400">
                <a:solidFill>
                  <a:srgbClr val="3E3D3C"/>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C8A432C8-69A7-458B-9684-2BFA64B31948}" type="datetime2">
              <a:rPr lang="en-US" smtClean="0"/>
              <a:pPr/>
              <a:t>Wednesday, October 4,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514350" y="3950802"/>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6A3A3-94A6-4E5B-AF39-173ACA3E61CC}" type="datetime2">
              <a:rPr lang="en-US" smtClean="0"/>
              <a:pPr/>
              <a:t>Wednesday, October 4,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userDrawn="1"/>
        </p:nvCxnSpPr>
        <p:spPr>
          <a:xfrm>
            <a:off x="342900" y="1725293"/>
            <a:ext cx="61722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41735" y="3149602"/>
            <a:ext cx="5829300" cy="29337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541735" y="6169154"/>
            <a:ext cx="5829300" cy="2000249"/>
          </a:xfrm>
        </p:spPr>
        <p:txBody>
          <a:bodyPr anchor="t">
            <a:normAutofit/>
          </a:bodyPr>
          <a:lstStyle>
            <a:lvl1pPr marL="0" indent="0">
              <a:buNone/>
              <a:defRPr sz="1800">
                <a:solidFill>
                  <a:schemeClr val="tx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pPr/>
              <a:t>Wednesday, October 4,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548640" y="6132578"/>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2231136"/>
            <a:ext cx="3028950" cy="62910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86150" y="2231136"/>
            <a:ext cx="3028950" cy="62910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pPr/>
              <a:t>Wednesday, October 4,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42900" y="2235201"/>
            <a:ext cx="2948940" cy="853017"/>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1500" b="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0" y="3251200"/>
            <a:ext cx="2948940"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566160" y="2235201"/>
            <a:ext cx="2948940" cy="853017"/>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1500" b="0" kern="1200" dirty="0" smtClean="0">
                <a:solidFill>
                  <a:schemeClr val="tx2"/>
                </a:solidFill>
                <a:latin typeface="+mn-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566160" y="3251200"/>
            <a:ext cx="2948940"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Wednesday, October 4, 2017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89858" y="5394662"/>
            <a:ext cx="6278880" cy="59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CD4847-11EF-4466-A8AD-85CDB7B49118}" type="datetime2">
              <a:rPr lang="en-US" smtClean="0"/>
              <a:pPr/>
              <a:t>Wednesday, October 4,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Wednesday, October 4,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107"/>
            <a:ext cx="1604772" cy="1682496"/>
          </a:xfrm>
        </p:spPr>
        <p:txBody>
          <a:bodyPr anchor="b">
            <a:noAutofit/>
          </a:bodyPr>
          <a:lstStyle>
            <a:lvl1pPr algn="l">
              <a:defRPr sz="1800" b="0"/>
            </a:lvl1pPr>
          </a:lstStyle>
          <a:p>
            <a:r>
              <a:rPr lang="en-US"/>
              <a:t>Click to edit Master title style</a:t>
            </a:r>
            <a:endParaRPr lang="en-US" dirty="0"/>
          </a:p>
        </p:txBody>
      </p:sp>
      <p:sp>
        <p:nvSpPr>
          <p:cNvPr id="3" name="Content Placeholder 2"/>
          <p:cNvSpPr>
            <a:spLocks noGrp="1"/>
          </p:cNvSpPr>
          <p:nvPr>
            <p:ph idx="1"/>
          </p:nvPr>
        </p:nvSpPr>
        <p:spPr>
          <a:xfrm>
            <a:off x="2228850" y="1056107"/>
            <a:ext cx="4286250" cy="743712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1" y="2840740"/>
            <a:ext cx="1604772" cy="565815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pPr/>
              <a:t>Wednesday, October 4,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636707" y="4774071"/>
            <a:ext cx="743712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640"/>
            <a:ext cx="1607010" cy="1686560"/>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p:cNvSpPr>
          <p:nvPr>
            <p:ph type="pic" idx="1"/>
          </p:nvPr>
        </p:nvSpPr>
        <p:spPr>
          <a:xfrm>
            <a:off x="2143957" y="1117602"/>
            <a:ext cx="4428293" cy="7333941"/>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342900" y="2844800"/>
            <a:ext cx="1604772" cy="5657088"/>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pPr/>
              <a:t>Wednesday, October 4,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pPr/>
              <a:t>Wednesday, October 4,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812800"/>
            <a:ext cx="1543050" cy="78232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342900" y="812800"/>
            <a:ext cx="4514850" cy="782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Wednesday, October 4,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05775" y="366184"/>
            <a:ext cx="5084957" cy="1524000"/>
          </a:xfrm>
          <a:prstGeom prst="rect">
            <a:avLst/>
          </a:prstGeom>
        </p:spPr>
        <p:txBody>
          <a:bodyPr/>
          <a:lstStyle>
            <a:lvl1pPr>
              <a:defRPr sz="2700">
                <a:solidFill>
                  <a:schemeClr val="bg1"/>
                </a:solidFill>
                <a:latin typeface="ScalaSansLF-Regular" pitchFamily="2" charset="0"/>
              </a:defRPr>
            </a:lvl1pPr>
          </a:lstStyle>
          <a:p>
            <a:r>
              <a:rPr lang="en-US" dirty="0"/>
              <a:t>Click to edit Master title style</a:t>
            </a:r>
          </a:p>
        </p:txBody>
      </p:sp>
      <p:sp>
        <p:nvSpPr>
          <p:cNvPr id="3" name="Text Placeholder 2"/>
          <p:cNvSpPr>
            <a:spLocks noGrp="1"/>
          </p:cNvSpPr>
          <p:nvPr>
            <p:ph type="body" sz="half" idx="1"/>
          </p:nvPr>
        </p:nvSpPr>
        <p:spPr>
          <a:xfrm>
            <a:off x="389335" y="2044701"/>
            <a:ext cx="3000375" cy="5323417"/>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3504010" y="2044701"/>
            <a:ext cx="3000375" cy="5323417"/>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3"/>
          <p:cNvSpPr>
            <a:spLocks noGrp="1" noChangeArrowheads="1"/>
          </p:cNvSpPr>
          <p:nvPr>
            <p:ph type="dt" sz="half" idx="10"/>
          </p:nvPr>
        </p:nvSpPr>
        <p:spPr>
          <a:xfrm>
            <a:off x="342900" y="8326967"/>
            <a:ext cx="1600200" cy="63500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ftr" sz="quarter" idx="11"/>
          </p:nvPr>
        </p:nvSpPr>
        <p:spPr>
          <a:xfrm>
            <a:off x="2343150" y="8326967"/>
            <a:ext cx="2171700" cy="63500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9035FF7D-CD67-47BE-92C4-30E33F3FAE6F}" type="slidenum">
              <a:rPr lang="en-US"/>
              <a:pPr>
                <a:defRPr/>
              </a:pPr>
              <a:t>‹#›</a:t>
            </a:fld>
            <a:endParaRPr lang="en-US"/>
          </a:p>
        </p:txBody>
      </p:sp>
    </p:spTree>
    <p:extLst>
      <p:ext uri="{BB962C8B-B14F-4D97-AF65-F5344CB8AC3E}">
        <p14:creationId xmlns:p14="http://schemas.microsoft.com/office/powerpoint/2010/main" val="2881214437"/>
      </p:ext>
    </p:extLst>
  </p:cSld>
  <p:clrMapOvr>
    <a:masterClrMapping/>
  </p:clrMapOvr>
  <p:transition spd="med">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342900" y="762330"/>
            <a:ext cx="6172200" cy="570159"/>
          </a:xfrm>
          <a:prstGeom prst="rect">
            <a:avLst/>
          </a:prstGeom>
        </p:spPr>
        <p:txBody>
          <a:bodyPr vert="horz"/>
          <a:lstStyle>
            <a:lvl1pPr>
              <a:defRPr sz="24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342901" y="2317192"/>
            <a:ext cx="6172200" cy="4866107"/>
          </a:xfrm>
          <a:prstGeom prst="rect">
            <a:avLst/>
          </a:prstGeom>
        </p:spPr>
        <p:txBody>
          <a:bodyPr vert="horz" numCol="2"/>
          <a:lstStyle>
            <a:lvl1pPr>
              <a:defRPr sz="1200" b="0" i="0">
                <a:solidFill>
                  <a:srgbClr val="34383C"/>
                </a:solidFill>
                <a:latin typeface="ScalaSansOT" charset="0"/>
                <a:ea typeface="ScalaSansOT" charset="0"/>
                <a:cs typeface="ScalaSansOT" charset="0"/>
              </a:defRPr>
            </a:lvl1pPr>
            <a:lvl2pPr>
              <a:defRPr sz="1200" b="0" i="0">
                <a:solidFill>
                  <a:srgbClr val="34383C"/>
                </a:solidFill>
                <a:latin typeface="ScalaSansOT" charset="0"/>
                <a:ea typeface="ScalaSansOT" charset="0"/>
                <a:cs typeface="ScalaSansOT" charset="0"/>
              </a:defRPr>
            </a:lvl2pPr>
            <a:lvl3pPr>
              <a:defRPr sz="1200" b="0" i="0">
                <a:solidFill>
                  <a:srgbClr val="34383C"/>
                </a:solidFill>
                <a:latin typeface="ScalaSansOT" charset="0"/>
                <a:ea typeface="ScalaSansOT" charset="0"/>
                <a:cs typeface="ScalaSansOT" charset="0"/>
              </a:defRPr>
            </a:lvl3pPr>
            <a:lvl4pPr>
              <a:defRPr sz="1200" b="0" i="0">
                <a:solidFill>
                  <a:srgbClr val="34383C"/>
                </a:solidFill>
                <a:latin typeface="ScalaSansOT" charset="0"/>
                <a:ea typeface="ScalaSansOT" charset="0"/>
                <a:cs typeface="ScalaSansOT" charset="0"/>
              </a:defRPr>
            </a:lvl4pPr>
            <a:lvl5pPr>
              <a:defRPr sz="1200" b="0" i="0">
                <a:solidFill>
                  <a:srgbClr val="34383C"/>
                </a:solidFill>
                <a:latin typeface="ScalaSansOT" charset="0"/>
                <a:ea typeface="ScalaSansOT" charset="0"/>
                <a:cs typeface="ScalaSansO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1"/>
          </p:nvPr>
        </p:nvSpPr>
        <p:spPr>
          <a:xfrm>
            <a:off x="342900" y="1475770"/>
            <a:ext cx="6172200" cy="421551"/>
          </a:xfrm>
          <a:prstGeom prst="rect">
            <a:avLst/>
          </a:prstGeom>
        </p:spPr>
        <p:txBody>
          <a:bodyPr vert="horz"/>
          <a:lstStyle>
            <a:lvl1pPr marL="0" indent="0">
              <a:buNone/>
              <a:defRPr sz="135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7210984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248242"/>
            <a:ext cx="5886450" cy="2569633"/>
          </a:xfrm>
        </p:spPr>
        <p:txBody>
          <a:bodyPr anchor="b">
            <a:noAutofit/>
          </a:bodyPr>
          <a:lstStyle>
            <a:lvl1pPr>
              <a:defRPr sz="4050" cap="all" baseline="0">
                <a:solidFill>
                  <a:srgbClr val="3E3D3C"/>
                </a:solidFill>
              </a:defRPr>
            </a:lvl1pPr>
          </a:lstStyle>
          <a:p>
            <a:r>
              <a:rPr lang="en-US" dirty="0"/>
              <a:t>Click to edit Master title style</a:t>
            </a:r>
          </a:p>
        </p:txBody>
      </p:sp>
      <p:sp>
        <p:nvSpPr>
          <p:cNvPr id="3" name="Subtitle 2"/>
          <p:cNvSpPr>
            <a:spLocks noGrp="1"/>
          </p:cNvSpPr>
          <p:nvPr>
            <p:ph type="subTitle" idx="1"/>
          </p:nvPr>
        </p:nvSpPr>
        <p:spPr>
          <a:xfrm>
            <a:off x="514350" y="4093040"/>
            <a:ext cx="4800600" cy="2336800"/>
          </a:xfrm>
        </p:spPr>
        <p:txBody>
          <a:bodyPr/>
          <a:lstStyle>
            <a:lvl1pPr marL="0" indent="0" algn="l">
              <a:buNone/>
              <a:defRPr>
                <a:solidFill>
                  <a:srgbClr val="3E3D3C"/>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8A432C8-69A7-458B-9684-2BFA64B31948}" type="datetime2">
              <a:rPr lang="en-US" smtClean="0"/>
              <a:pPr/>
              <a:t>Wednesday, October 4,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514350" y="3950802"/>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63917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lgn="ctr">
              <a:defRPr sz="4400"/>
            </a:lvl1pPr>
          </a:lstStyle>
          <a:p>
            <a:r>
              <a:rPr lang="en-US" dirty="0"/>
              <a:t>Click to edit Master title style</a:t>
            </a:r>
          </a:p>
        </p:txBody>
      </p:sp>
      <p:sp>
        <p:nvSpPr>
          <p:cNvPr id="3" name="Content Placeholder 2"/>
          <p:cNvSpPr>
            <a:spLocks noGrp="1"/>
          </p:cNvSpPr>
          <p:nvPr>
            <p:ph idx="1"/>
          </p:nvPr>
        </p:nvSpPr>
        <p:spPr/>
        <p:txBody>
          <a:bodyPr/>
          <a:lstStyle>
            <a:lvl1pPr>
              <a:buClr>
                <a:schemeClr val="tx1"/>
              </a:buClr>
              <a:defRPr sz="2800"/>
            </a:lvl1pPr>
            <a:lvl2pPr>
              <a:buClr>
                <a:schemeClr val="tx1"/>
              </a:buClr>
              <a:defRPr sz="2400"/>
            </a:lvl2pPr>
            <a:lvl3pPr>
              <a:buClr>
                <a:schemeClr val="tx1"/>
              </a:buClr>
              <a:defRPr sz="2000"/>
            </a:lvl3pPr>
            <a:lvl4pPr>
              <a:buClr>
                <a:schemeClr val="tx1"/>
              </a:buClr>
              <a:defRPr sz="2000"/>
            </a:lvl4pPr>
            <a:lvl5pPr>
              <a:buClr>
                <a:schemeClr val="tx1"/>
              </a:buClr>
              <a:defRPr sz="15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396A3A3-94A6-4E5B-AF39-173ACA3E61CC}" type="datetime2">
              <a:rPr lang="en-US" smtClean="0"/>
              <a:pPr/>
              <a:t>Wednesday, October 4,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userDrawn="1"/>
        </p:nvCxnSpPr>
        <p:spPr>
          <a:xfrm>
            <a:off x="342900" y="1875605"/>
            <a:ext cx="61722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85840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41735" y="3149602"/>
            <a:ext cx="5829300" cy="29337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541735" y="6169154"/>
            <a:ext cx="5829300" cy="2000249"/>
          </a:xfrm>
        </p:spPr>
        <p:txBody>
          <a:bodyPr anchor="t">
            <a:normAutofit/>
          </a:bodyPr>
          <a:lstStyle>
            <a:lvl1pPr marL="0" indent="0">
              <a:buNone/>
              <a:defRPr sz="1800">
                <a:solidFill>
                  <a:schemeClr val="tx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pPr/>
              <a:t>Wednesday, October 4,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548640" y="6132578"/>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9718848"/>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349250"/>
            <a:ext cx="6172200" cy="1320800"/>
          </a:xfrm>
        </p:spPr>
        <p:txBody>
          <a:bodyPr>
            <a:normAutofit/>
          </a:bodyPr>
          <a:lstStyle>
            <a:lvl1pPr algn="ctr">
              <a:defRPr sz="3600"/>
            </a:lvl1pPr>
          </a:lstStyle>
          <a:p>
            <a:r>
              <a:rPr lang="en-US" dirty="0"/>
              <a:t>Click to edit Master title style</a:t>
            </a:r>
          </a:p>
        </p:txBody>
      </p:sp>
      <p:sp>
        <p:nvSpPr>
          <p:cNvPr id="3" name="Content Placeholder 2"/>
          <p:cNvSpPr>
            <a:spLocks noGrp="1"/>
          </p:cNvSpPr>
          <p:nvPr>
            <p:ph sz="half" idx="1"/>
          </p:nvPr>
        </p:nvSpPr>
        <p:spPr>
          <a:xfrm>
            <a:off x="342900" y="2231136"/>
            <a:ext cx="3028950" cy="6291072"/>
          </a:xfrm>
        </p:spPr>
        <p:txBody>
          <a:bodyPr/>
          <a:lstStyle>
            <a:lvl1pPr>
              <a:buClr>
                <a:schemeClr val="tx1"/>
              </a:buClr>
              <a:defRPr sz="2800"/>
            </a:lvl1pPr>
            <a:lvl2pPr>
              <a:buClr>
                <a:schemeClr val="tx1"/>
              </a:buClr>
              <a:defRPr sz="2400"/>
            </a:lvl2pPr>
            <a:lvl3pPr>
              <a:buClr>
                <a:schemeClr val="tx1"/>
              </a:buClr>
              <a:defRPr sz="2000"/>
            </a:lvl3pPr>
            <a:lvl4pPr>
              <a:buClr>
                <a:schemeClr val="tx1"/>
              </a:buClr>
              <a:defRPr sz="2000"/>
            </a:lvl4pPr>
            <a:lvl5pPr>
              <a:buClr>
                <a:schemeClr val="tx1"/>
              </a:buClr>
              <a:defRPr sz="200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3486150" y="2231136"/>
            <a:ext cx="3028950" cy="6291072"/>
          </a:xfrm>
        </p:spPr>
        <p:txBody>
          <a:bodyPr/>
          <a:lstStyle>
            <a:lvl1pPr>
              <a:buClr>
                <a:schemeClr val="tx1"/>
              </a:buClr>
              <a:defRPr sz="2800"/>
            </a:lvl1pPr>
            <a:lvl2pPr>
              <a:buClr>
                <a:schemeClr val="tx1"/>
              </a:buClr>
              <a:defRPr sz="2400"/>
            </a:lvl2pPr>
            <a:lvl3pPr>
              <a:buClr>
                <a:schemeClr val="tx1"/>
              </a:buClr>
              <a:defRPr sz="2000"/>
            </a:lvl3pPr>
            <a:lvl4pPr>
              <a:buClr>
                <a:schemeClr val="tx1"/>
              </a:buClr>
              <a:defRPr sz="2000"/>
            </a:lvl4pPr>
            <a:lvl5pPr>
              <a:buClr>
                <a:schemeClr val="tx1"/>
              </a:buClr>
              <a:defRPr sz="200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CCEBA98F-560C-4997-81C4-81D4D9187EAB}" type="datetime2">
              <a:rPr lang="en-US" smtClean="0"/>
              <a:pPr/>
              <a:t>Wednesday, October 4,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9292222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42900" y="2235201"/>
            <a:ext cx="2948940" cy="853017"/>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1500" b="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0" y="3251200"/>
            <a:ext cx="2948940"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566160" y="2235201"/>
            <a:ext cx="2948940" cy="853017"/>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1500" b="0" kern="1200" dirty="0" smtClean="0">
                <a:solidFill>
                  <a:schemeClr val="tx2"/>
                </a:solidFill>
                <a:latin typeface="+mn-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566160" y="3251200"/>
            <a:ext cx="2948940"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Wednesday, October 4, 2017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89858" y="5394662"/>
            <a:ext cx="6278880" cy="59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8633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215900"/>
            <a:ext cx="6172200" cy="1320800"/>
          </a:xfrm>
        </p:spPr>
        <p:txBody>
          <a:bodyPr/>
          <a:lstStyle>
            <a:lvl1pPr algn="ctr">
              <a:defRPr/>
            </a:lvl1pPr>
          </a:lstStyle>
          <a:p>
            <a:r>
              <a:rPr lang="en-US" dirty="0"/>
              <a:t>Click to edit Master title style </a:t>
            </a:r>
          </a:p>
        </p:txBody>
      </p:sp>
      <p:sp>
        <p:nvSpPr>
          <p:cNvPr id="3" name="Date Placeholder 2"/>
          <p:cNvSpPr>
            <a:spLocks noGrp="1"/>
          </p:cNvSpPr>
          <p:nvPr>
            <p:ph type="dt" sz="half" idx="10"/>
          </p:nvPr>
        </p:nvSpPr>
        <p:spPr/>
        <p:txBody>
          <a:bodyPr/>
          <a:lstStyle/>
          <a:p>
            <a:fld id="{79CD4847-11EF-4466-A8AD-85CDB7B49118}" type="datetime2">
              <a:rPr lang="en-US" smtClean="0"/>
              <a:pPr/>
              <a:t>Wednesday, October 4,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6019742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Wednesday, October 4,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8069936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107"/>
            <a:ext cx="1604772" cy="1682496"/>
          </a:xfrm>
        </p:spPr>
        <p:txBody>
          <a:bodyPr anchor="b">
            <a:noAutofit/>
          </a:bodyPr>
          <a:lstStyle>
            <a:lvl1pPr algn="l">
              <a:defRPr sz="1800" b="0"/>
            </a:lvl1pPr>
          </a:lstStyle>
          <a:p>
            <a:r>
              <a:rPr lang="en-US"/>
              <a:t>Click to edit Master title style</a:t>
            </a:r>
            <a:endParaRPr lang="en-US" dirty="0"/>
          </a:p>
        </p:txBody>
      </p:sp>
      <p:sp>
        <p:nvSpPr>
          <p:cNvPr id="3" name="Content Placeholder 2"/>
          <p:cNvSpPr>
            <a:spLocks noGrp="1"/>
          </p:cNvSpPr>
          <p:nvPr>
            <p:ph idx="1"/>
          </p:nvPr>
        </p:nvSpPr>
        <p:spPr>
          <a:xfrm>
            <a:off x="2228850" y="1056107"/>
            <a:ext cx="4286250" cy="743712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1" y="2840740"/>
            <a:ext cx="1604772" cy="565815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pPr/>
              <a:t>Wednesday, October 4,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636707" y="4774071"/>
            <a:ext cx="743712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58565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640"/>
            <a:ext cx="1607010" cy="1686560"/>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p:cNvSpPr>
          <p:nvPr>
            <p:ph type="pic" idx="1"/>
          </p:nvPr>
        </p:nvSpPr>
        <p:spPr>
          <a:xfrm>
            <a:off x="2143957" y="1117602"/>
            <a:ext cx="4428293" cy="7333941"/>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342900" y="2844800"/>
            <a:ext cx="1604772" cy="5657088"/>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pPr/>
              <a:t>Wednesday, October 4,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9533749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pPr/>
              <a:t>Wednesday, October 4,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3901983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812800"/>
            <a:ext cx="1543050" cy="78232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342900" y="812800"/>
            <a:ext cx="4514850" cy="782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Wednesday, October 4,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5590108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05775" y="366184"/>
            <a:ext cx="5084957" cy="1524000"/>
          </a:xfrm>
          <a:prstGeom prst="rect">
            <a:avLst/>
          </a:prstGeom>
        </p:spPr>
        <p:txBody>
          <a:bodyPr/>
          <a:lstStyle>
            <a:lvl1pPr>
              <a:defRPr sz="2700">
                <a:solidFill>
                  <a:schemeClr val="bg1"/>
                </a:solidFill>
                <a:latin typeface="ScalaSansLF-Regular" pitchFamily="2" charset="0"/>
              </a:defRPr>
            </a:lvl1pPr>
          </a:lstStyle>
          <a:p>
            <a:r>
              <a:rPr lang="en-US" dirty="0"/>
              <a:t>Click to edit Master title style</a:t>
            </a:r>
          </a:p>
        </p:txBody>
      </p:sp>
      <p:sp>
        <p:nvSpPr>
          <p:cNvPr id="3" name="Text Placeholder 2"/>
          <p:cNvSpPr>
            <a:spLocks noGrp="1"/>
          </p:cNvSpPr>
          <p:nvPr>
            <p:ph type="body" sz="half" idx="1"/>
          </p:nvPr>
        </p:nvSpPr>
        <p:spPr>
          <a:xfrm>
            <a:off x="389335" y="2044701"/>
            <a:ext cx="3000375" cy="5323417"/>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3504010" y="2044701"/>
            <a:ext cx="3000375" cy="5323417"/>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3"/>
          <p:cNvSpPr>
            <a:spLocks noGrp="1" noChangeArrowheads="1"/>
          </p:cNvSpPr>
          <p:nvPr>
            <p:ph type="dt" sz="half" idx="10"/>
          </p:nvPr>
        </p:nvSpPr>
        <p:spPr>
          <a:xfrm>
            <a:off x="342900" y="8326967"/>
            <a:ext cx="1600200" cy="63500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ftr" sz="quarter" idx="11"/>
          </p:nvPr>
        </p:nvSpPr>
        <p:spPr>
          <a:xfrm>
            <a:off x="2343150" y="8326967"/>
            <a:ext cx="2171700" cy="63500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9035FF7D-CD67-47BE-92C4-30E33F3FAE6F}" type="slidenum">
              <a:rPr lang="en-US"/>
              <a:pPr>
                <a:defRPr/>
              </a:pPr>
              <a:t>‹#›</a:t>
            </a:fld>
            <a:endParaRPr lang="en-US"/>
          </a:p>
        </p:txBody>
      </p:sp>
    </p:spTree>
    <p:extLst>
      <p:ext uri="{BB962C8B-B14F-4D97-AF65-F5344CB8AC3E}">
        <p14:creationId xmlns:p14="http://schemas.microsoft.com/office/powerpoint/2010/main" val="3439776007"/>
      </p:ext>
    </p:extLst>
  </p:cSld>
  <p:clrMapOvr>
    <a:masterClrMapping/>
  </p:clrMapOvr>
  <p:transition spd="med">
    <p:zo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342900" y="762330"/>
            <a:ext cx="6172200" cy="570159"/>
          </a:xfrm>
          <a:prstGeom prst="rect">
            <a:avLst/>
          </a:prstGeom>
        </p:spPr>
        <p:txBody>
          <a:bodyPr vert="horz"/>
          <a:lstStyle>
            <a:lvl1pPr>
              <a:defRPr sz="24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342901" y="2317192"/>
            <a:ext cx="6172200" cy="4866107"/>
          </a:xfrm>
          <a:prstGeom prst="rect">
            <a:avLst/>
          </a:prstGeom>
        </p:spPr>
        <p:txBody>
          <a:bodyPr vert="horz" numCol="2"/>
          <a:lstStyle>
            <a:lvl1pPr>
              <a:defRPr sz="1200" b="0" i="0">
                <a:solidFill>
                  <a:srgbClr val="34383C"/>
                </a:solidFill>
                <a:latin typeface="ScalaSansOT" charset="0"/>
                <a:ea typeface="ScalaSansOT" charset="0"/>
                <a:cs typeface="ScalaSansOT" charset="0"/>
              </a:defRPr>
            </a:lvl1pPr>
            <a:lvl2pPr>
              <a:defRPr sz="1200" b="0" i="0">
                <a:solidFill>
                  <a:srgbClr val="34383C"/>
                </a:solidFill>
                <a:latin typeface="ScalaSansOT" charset="0"/>
                <a:ea typeface="ScalaSansOT" charset="0"/>
                <a:cs typeface="ScalaSansOT" charset="0"/>
              </a:defRPr>
            </a:lvl2pPr>
            <a:lvl3pPr>
              <a:defRPr sz="1200" b="0" i="0">
                <a:solidFill>
                  <a:srgbClr val="34383C"/>
                </a:solidFill>
                <a:latin typeface="ScalaSansOT" charset="0"/>
                <a:ea typeface="ScalaSansOT" charset="0"/>
                <a:cs typeface="ScalaSansOT" charset="0"/>
              </a:defRPr>
            </a:lvl3pPr>
            <a:lvl4pPr>
              <a:defRPr sz="1200" b="0" i="0">
                <a:solidFill>
                  <a:srgbClr val="34383C"/>
                </a:solidFill>
                <a:latin typeface="ScalaSansOT" charset="0"/>
                <a:ea typeface="ScalaSansOT" charset="0"/>
                <a:cs typeface="ScalaSansOT" charset="0"/>
              </a:defRPr>
            </a:lvl4pPr>
            <a:lvl5pPr>
              <a:defRPr sz="1200" b="0" i="0">
                <a:solidFill>
                  <a:srgbClr val="34383C"/>
                </a:solidFill>
                <a:latin typeface="ScalaSansOT" charset="0"/>
                <a:ea typeface="ScalaSansOT" charset="0"/>
                <a:cs typeface="ScalaSansO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1"/>
          </p:nvPr>
        </p:nvSpPr>
        <p:spPr>
          <a:xfrm>
            <a:off x="342900" y="1475770"/>
            <a:ext cx="6172200" cy="421551"/>
          </a:xfrm>
          <a:prstGeom prst="rect">
            <a:avLst/>
          </a:prstGeom>
        </p:spPr>
        <p:txBody>
          <a:bodyPr vert="horz"/>
          <a:lstStyle>
            <a:lvl1pPr marL="0" indent="0">
              <a:buNone/>
              <a:defRPr sz="135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3920228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94383"/>
            <a:ext cx="6858000" cy="3048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Placeholder 1"/>
          <p:cNvSpPr>
            <a:spLocks noGrp="1"/>
          </p:cNvSpPr>
          <p:nvPr>
            <p:ph type="title"/>
          </p:nvPr>
        </p:nvSpPr>
        <p:spPr>
          <a:xfrm>
            <a:off x="342900" y="711200"/>
            <a:ext cx="6172200" cy="13208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42900" y="2133600"/>
            <a:ext cx="6172200" cy="65024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rot="10800000">
            <a:off x="0" y="0"/>
            <a:ext cx="6858000" cy="3048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Date Placeholder 3"/>
          <p:cNvSpPr>
            <a:spLocks noGrp="1"/>
          </p:cNvSpPr>
          <p:nvPr>
            <p:ph type="dt" sz="half" idx="2"/>
          </p:nvPr>
        </p:nvSpPr>
        <p:spPr>
          <a:xfrm>
            <a:off x="342900" y="24384"/>
            <a:ext cx="2171700" cy="438912"/>
          </a:xfrm>
          <a:prstGeom prst="rect">
            <a:avLst/>
          </a:prstGeom>
        </p:spPr>
        <p:txBody>
          <a:bodyPr vert="horz" lIns="91440" tIns="45720" rIns="91440" bIns="45720" rtlCol="0" anchor="ctr"/>
          <a:lstStyle>
            <a:lvl1pPr algn="l">
              <a:defRPr sz="900">
                <a:solidFill>
                  <a:srgbClr val="FFFFFF"/>
                </a:solidFill>
              </a:defRPr>
            </a:lvl1pPr>
          </a:lstStyle>
          <a:p>
            <a:fld id="{A80CB818-7379-467D-8E76-EF9D9074A26C}" type="datetime2">
              <a:rPr lang="en-US" smtClean="0"/>
              <a:pPr/>
              <a:t>Wednesday, October 4, 2017</a:t>
            </a:fld>
            <a:endParaRPr lang="en-US" dirty="0"/>
          </a:p>
        </p:txBody>
      </p:sp>
      <p:sp>
        <p:nvSpPr>
          <p:cNvPr id="5" name="Footer Placeholder 4"/>
          <p:cNvSpPr>
            <a:spLocks noGrp="1"/>
          </p:cNvSpPr>
          <p:nvPr>
            <p:ph type="ftr" sz="quarter" idx="3"/>
          </p:nvPr>
        </p:nvSpPr>
        <p:spPr>
          <a:xfrm>
            <a:off x="2571750" y="24384"/>
            <a:ext cx="3086100" cy="438912"/>
          </a:xfrm>
          <a:prstGeom prst="rect">
            <a:avLst/>
          </a:prstGeom>
        </p:spPr>
        <p:txBody>
          <a:bodyPr vert="horz" lIns="91440" tIns="45720" rIns="91440" bIns="45720" rtlCol="0" anchor="ctr"/>
          <a:lstStyle>
            <a:lvl1pPr algn="ctr">
              <a:defRPr sz="9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5715000" y="24384"/>
            <a:ext cx="800100" cy="438912"/>
          </a:xfrm>
          <a:prstGeom prst="rect">
            <a:avLst/>
          </a:prstGeom>
        </p:spPr>
        <p:txBody>
          <a:bodyPr vert="horz" lIns="91440" tIns="45720" rIns="91440" bIns="45720" rtlCol="0" anchor="ctr"/>
          <a:lstStyle>
            <a:lvl1pPr algn="l">
              <a:defRPr sz="1050" b="1">
                <a:solidFill>
                  <a:srgbClr val="FFFFFF"/>
                </a:solidFill>
              </a:defRPr>
            </a:lvl1pPr>
          </a:lstStyle>
          <a:p>
            <a:fld id="{0CFEC368-1D7A-4F81-ABF6-AE0E36BAF64C}" type="slidenum">
              <a:rPr lang="en-US" smtClean="0"/>
              <a:pPr/>
              <a:t>‹#›</a:t>
            </a:fld>
            <a:endParaRPr lang="en-US" dirty="0"/>
          </a:p>
        </p:txBody>
      </p:sp>
      <p:sp>
        <p:nvSpPr>
          <p:cNvPr id="12" name="Rectangle 11"/>
          <p:cNvSpPr/>
          <p:nvPr/>
        </p:nvSpPr>
        <p:spPr>
          <a:xfrm>
            <a:off x="0" y="9071413"/>
            <a:ext cx="6858000" cy="12192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1" name="Picture 3" descr="C:\Users\njones\Dropbox (2U)\Work\Designing Slides\Syracuse\03 Engin and CS\logo\logo_SYR-EngAtSYR.png"/>
          <p:cNvPicPr>
            <a:picLocks noChangeAspect="1" noChangeArrowheads="1"/>
          </p:cNvPicPr>
          <p:nvPr userDrawn="1"/>
        </p:nvPicPr>
        <p:blipFill>
          <a:blip r:embed="rId15" cstate="email">
            <a:extLst>
              <a:ext uri="{28A0092B-C50C-407E-A947-70E740481C1C}">
                <a14:useLocalDpi xmlns:a14="http://schemas.microsoft.com/office/drawing/2010/main" val="0"/>
              </a:ext>
            </a:extLst>
          </a:blip>
          <a:srcRect/>
          <a:stretch>
            <a:fillRect/>
          </a:stretch>
        </p:blipFill>
        <p:spPr bwMode="auto">
          <a:xfrm>
            <a:off x="183600" y="8564400"/>
            <a:ext cx="2032000" cy="18288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Lst>
  <p:hf sldNum="0" hdr="0" ftr="0" dt="0"/>
  <p:txStyles>
    <p:titleStyle>
      <a:lvl1pPr algn="l" defTabSz="685800" rtl="0" eaLnBrk="1" latinLnBrk="0" hangingPunct="1">
        <a:spcBef>
          <a:spcPct val="0"/>
        </a:spcBef>
        <a:buNone/>
        <a:defRPr sz="3000" kern="1200" spc="-75" baseline="0">
          <a:solidFill>
            <a:schemeClr val="tx2"/>
          </a:solidFill>
          <a:latin typeface="+mj-lt"/>
          <a:ea typeface="+mj-ea"/>
          <a:cs typeface="+mj-cs"/>
        </a:defRPr>
      </a:lvl1pPr>
    </p:titleStyle>
    <p:bodyStyle>
      <a:lvl1pPr marL="137160" indent="-137160" algn="l" defTabSz="685800" rtl="0" eaLnBrk="1" latinLnBrk="0" hangingPunct="1">
        <a:spcBef>
          <a:spcPct val="20000"/>
        </a:spcBef>
        <a:buClr>
          <a:schemeClr val="accent1"/>
        </a:buClr>
        <a:buSzPct val="85000"/>
        <a:buFont typeface="Arial" pitchFamily="34" charset="0"/>
        <a:buChar char="•"/>
        <a:defRPr sz="1800" kern="1200">
          <a:solidFill>
            <a:schemeClr val="tx1"/>
          </a:solidFill>
          <a:latin typeface="+mn-lt"/>
          <a:ea typeface="+mn-ea"/>
          <a:cs typeface="+mn-cs"/>
        </a:defRPr>
      </a:lvl1pPr>
      <a:lvl2pPr marL="342900" indent="-137160" algn="l" defTabSz="685800" rtl="0" eaLnBrk="1" latinLnBrk="0" hangingPunct="1">
        <a:spcBef>
          <a:spcPct val="20000"/>
        </a:spcBef>
        <a:buClr>
          <a:schemeClr val="accent1"/>
        </a:buClr>
        <a:buSzPct val="85000"/>
        <a:buFont typeface="Arial" pitchFamily="34" charset="0"/>
        <a:buChar char="•"/>
        <a:defRPr sz="1500" kern="1200">
          <a:solidFill>
            <a:schemeClr val="tx1"/>
          </a:solidFill>
          <a:latin typeface="+mn-lt"/>
          <a:ea typeface="+mn-ea"/>
          <a:cs typeface="+mn-cs"/>
        </a:defRPr>
      </a:lvl2pPr>
      <a:lvl3pPr marL="548640" indent="-137160" algn="l" defTabSz="685800" rtl="0" eaLnBrk="1" latinLnBrk="0" hangingPunct="1">
        <a:spcBef>
          <a:spcPct val="20000"/>
        </a:spcBef>
        <a:buClr>
          <a:schemeClr val="accent1"/>
        </a:buClr>
        <a:buSzPct val="90000"/>
        <a:buFont typeface="Arial" pitchFamily="34" charset="0"/>
        <a:buChar char="•"/>
        <a:defRPr sz="1350" kern="1200">
          <a:solidFill>
            <a:schemeClr val="tx1"/>
          </a:solidFill>
          <a:latin typeface="+mn-lt"/>
          <a:ea typeface="+mn-ea"/>
          <a:cs typeface="+mn-cs"/>
        </a:defRPr>
      </a:lvl3pPr>
      <a:lvl4pPr marL="754380" indent="-137160" algn="l" defTabSz="685800" rtl="0" eaLnBrk="1" latinLnBrk="0" hangingPunct="1">
        <a:spcBef>
          <a:spcPct val="20000"/>
        </a:spcBef>
        <a:buClr>
          <a:schemeClr val="accent1"/>
        </a:buClr>
        <a:buFont typeface="Arial" pitchFamily="34" charset="0"/>
        <a:buChar char="•"/>
        <a:defRPr sz="1200" kern="1200">
          <a:solidFill>
            <a:schemeClr val="tx1"/>
          </a:solidFill>
          <a:latin typeface="+mn-lt"/>
          <a:ea typeface="+mn-ea"/>
          <a:cs typeface="+mn-cs"/>
        </a:defRPr>
      </a:lvl4pPr>
      <a:lvl5pPr marL="891540" indent="-102870" algn="l" defTabSz="685800" rtl="0" eaLnBrk="1" latinLnBrk="0" hangingPunct="1">
        <a:spcBef>
          <a:spcPct val="20000"/>
        </a:spcBef>
        <a:buClr>
          <a:schemeClr val="accent1"/>
        </a:buClr>
        <a:buSzPct val="100000"/>
        <a:buFont typeface="Arial" pitchFamily="34" charset="0"/>
        <a:buChar char="•"/>
        <a:defRPr sz="1050" kern="1200" baseline="0">
          <a:solidFill>
            <a:schemeClr val="tx1"/>
          </a:solidFill>
          <a:latin typeface="+mn-lt"/>
          <a:ea typeface="+mn-ea"/>
          <a:cs typeface="+mn-cs"/>
        </a:defRPr>
      </a:lvl5pPr>
      <a:lvl6pPr marL="102870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6pPr>
      <a:lvl7pPr marL="116586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7pPr>
      <a:lvl8pPr marL="130302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8pPr>
      <a:lvl9pPr marL="144018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94383"/>
            <a:ext cx="6858000" cy="3048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Placeholder 1"/>
          <p:cNvSpPr>
            <a:spLocks noGrp="1"/>
          </p:cNvSpPr>
          <p:nvPr>
            <p:ph type="title"/>
          </p:nvPr>
        </p:nvSpPr>
        <p:spPr>
          <a:xfrm>
            <a:off x="342900" y="711200"/>
            <a:ext cx="6172200" cy="13208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42900" y="2133600"/>
            <a:ext cx="6172200" cy="65024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rot="10800000">
            <a:off x="0" y="0"/>
            <a:ext cx="6858000" cy="3048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Date Placeholder 3"/>
          <p:cNvSpPr>
            <a:spLocks noGrp="1"/>
          </p:cNvSpPr>
          <p:nvPr>
            <p:ph type="dt" sz="half" idx="2"/>
          </p:nvPr>
        </p:nvSpPr>
        <p:spPr>
          <a:xfrm>
            <a:off x="342900" y="24384"/>
            <a:ext cx="2171700" cy="438912"/>
          </a:xfrm>
          <a:prstGeom prst="rect">
            <a:avLst/>
          </a:prstGeom>
        </p:spPr>
        <p:txBody>
          <a:bodyPr vert="horz" lIns="91440" tIns="45720" rIns="91440" bIns="45720" rtlCol="0" anchor="ctr"/>
          <a:lstStyle>
            <a:lvl1pPr algn="l">
              <a:defRPr sz="900">
                <a:solidFill>
                  <a:srgbClr val="FFFFFF"/>
                </a:solidFill>
              </a:defRPr>
            </a:lvl1pPr>
          </a:lstStyle>
          <a:p>
            <a:fld id="{A80CB818-7379-467D-8E76-EF9D9074A26C}" type="datetime2">
              <a:rPr lang="en-US" smtClean="0"/>
              <a:pPr/>
              <a:t>Wednesday, October 4, 2017</a:t>
            </a:fld>
            <a:endParaRPr lang="en-US" dirty="0"/>
          </a:p>
        </p:txBody>
      </p:sp>
      <p:sp>
        <p:nvSpPr>
          <p:cNvPr id="5" name="Footer Placeholder 4"/>
          <p:cNvSpPr>
            <a:spLocks noGrp="1"/>
          </p:cNvSpPr>
          <p:nvPr>
            <p:ph type="ftr" sz="quarter" idx="3"/>
          </p:nvPr>
        </p:nvSpPr>
        <p:spPr>
          <a:xfrm>
            <a:off x="2571750" y="24384"/>
            <a:ext cx="3086100" cy="438912"/>
          </a:xfrm>
          <a:prstGeom prst="rect">
            <a:avLst/>
          </a:prstGeom>
        </p:spPr>
        <p:txBody>
          <a:bodyPr vert="horz" lIns="91440" tIns="45720" rIns="91440" bIns="45720" rtlCol="0" anchor="ctr"/>
          <a:lstStyle>
            <a:lvl1pPr algn="ctr">
              <a:defRPr sz="9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5715000" y="24384"/>
            <a:ext cx="800100" cy="438912"/>
          </a:xfrm>
          <a:prstGeom prst="rect">
            <a:avLst/>
          </a:prstGeom>
        </p:spPr>
        <p:txBody>
          <a:bodyPr vert="horz" lIns="91440" tIns="45720" rIns="91440" bIns="45720" rtlCol="0" anchor="ctr"/>
          <a:lstStyle>
            <a:lvl1pPr algn="l">
              <a:defRPr sz="1050" b="1">
                <a:solidFill>
                  <a:srgbClr val="FFFFFF"/>
                </a:solidFill>
              </a:defRPr>
            </a:lvl1pPr>
          </a:lstStyle>
          <a:p>
            <a:fld id="{0CFEC368-1D7A-4F81-ABF6-AE0E36BAF64C}" type="slidenum">
              <a:rPr lang="en-US" smtClean="0"/>
              <a:pPr/>
              <a:t>‹#›</a:t>
            </a:fld>
            <a:endParaRPr lang="en-US" dirty="0"/>
          </a:p>
        </p:txBody>
      </p:sp>
      <p:sp>
        <p:nvSpPr>
          <p:cNvPr id="12" name="Rectangle 11"/>
          <p:cNvSpPr/>
          <p:nvPr/>
        </p:nvSpPr>
        <p:spPr>
          <a:xfrm>
            <a:off x="0" y="9071413"/>
            <a:ext cx="6858000" cy="12192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782821708"/>
      </p:ext>
    </p:extLst>
  </p:cSld>
  <p:clrMap bg1="lt1" tx1="dk1" bg2="lt2" tx2="dk2" accent1="accent1" accent2="accent2" accent3="accent3" accent4="accent4" accent5="accent5" accent6="accent6" hlink="hlink" folHlink="folHlink"/>
  <p:sldLayoutIdLst>
    <p:sldLayoutId id="2147483988" r:id="rId1"/>
    <p:sldLayoutId id="2147483989" r:id="rId2"/>
    <p:sldLayoutId id="2147483990" r:id="rId3"/>
    <p:sldLayoutId id="2147483991" r:id="rId4"/>
    <p:sldLayoutId id="2147483992" r:id="rId5"/>
    <p:sldLayoutId id="2147483993" r:id="rId6"/>
    <p:sldLayoutId id="2147483994" r:id="rId7"/>
    <p:sldLayoutId id="2147483995" r:id="rId8"/>
    <p:sldLayoutId id="2147483996" r:id="rId9"/>
    <p:sldLayoutId id="2147483997" r:id="rId10"/>
    <p:sldLayoutId id="2147483998" r:id="rId11"/>
    <p:sldLayoutId id="2147483999" r:id="rId12"/>
    <p:sldLayoutId id="2147484000" r:id="rId13"/>
  </p:sldLayoutIdLst>
  <p:hf sldNum="0" hdr="0" ftr="0" dt="0"/>
  <p:txStyles>
    <p:titleStyle>
      <a:lvl1pPr algn="l" defTabSz="685800" rtl="0" eaLnBrk="1" latinLnBrk="0" hangingPunct="1">
        <a:spcBef>
          <a:spcPct val="0"/>
        </a:spcBef>
        <a:buNone/>
        <a:defRPr sz="3000" kern="1200" spc="-75" baseline="0">
          <a:solidFill>
            <a:schemeClr val="tx2"/>
          </a:solidFill>
          <a:latin typeface="+mj-lt"/>
          <a:ea typeface="+mj-ea"/>
          <a:cs typeface="+mj-cs"/>
        </a:defRPr>
      </a:lvl1pPr>
    </p:titleStyle>
    <p:bodyStyle>
      <a:lvl1pPr marL="137160" indent="-137160" algn="l" defTabSz="685800" rtl="0" eaLnBrk="1" latinLnBrk="0" hangingPunct="1">
        <a:spcBef>
          <a:spcPct val="20000"/>
        </a:spcBef>
        <a:buClr>
          <a:schemeClr val="accent1"/>
        </a:buClr>
        <a:buSzPct val="85000"/>
        <a:buFont typeface="Arial" pitchFamily="34" charset="0"/>
        <a:buChar char="•"/>
        <a:defRPr sz="1800" kern="1200">
          <a:solidFill>
            <a:schemeClr val="tx1"/>
          </a:solidFill>
          <a:latin typeface="+mn-lt"/>
          <a:ea typeface="+mn-ea"/>
          <a:cs typeface="+mn-cs"/>
        </a:defRPr>
      </a:lvl1pPr>
      <a:lvl2pPr marL="342900" indent="-137160" algn="l" defTabSz="685800" rtl="0" eaLnBrk="1" latinLnBrk="0" hangingPunct="1">
        <a:spcBef>
          <a:spcPct val="20000"/>
        </a:spcBef>
        <a:buClr>
          <a:schemeClr val="accent1"/>
        </a:buClr>
        <a:buSzPct val="85000"/>
        <a:buFont typeface="Arial" pitchFamily="34" charset="0"/>
        <a:buChar char="•"/>
        <a:defRPr sz="1500" kern="1200">
          <a:solidFill>
            <a:schemeClr val="tx1"/>
          </a:solidFill>
          <a:latin typeface="+mn-lt"/>
          <a:ea typeface="+mn-ea"/>
          <a:cs typeface="+mn-cs"/>
        </a:defRPr>
      </a:lvl2pPr>
      <a:lvl3pPr marL="548640" indent="-137160" algn="l" defTabSz="685800" rtl="0" eaLnBrk="1" latinLnBrk="0" hangingPunct="1">
        <a:spcBef>
          <a:spcPct val="20000"/>
        </a:spcBef>
        <a:buClr>
          <a:schemeClr val="accent1"/>
        </a:buClr>
        <a:buSzPct val="90000"/>
        <a:buFont typeface="Arial" pitchFamily="34" charset="0"/>
        <a:buChar char="•"/>
        <a:defRPr sz="1350" kern="1200">
          <a:solidFill>
            <a:schemeClr val="tx1"/>
          </a:solidFill>
          <a:latin typeface="+mn-lt"/>
          <a:ea typeface="+mn-ea"/>
          <a:cs typeface="+mn-cs"/>
        </a:defRPr>
      </a:lvl3pPr>
      <a:lvl4pPr marL="754380" indent="-137160" algn="l" defTabSz="685800" rtl="0" eaLnBrk="1" latinLnBrk="0" hangingPunct="1">
        <a:spcBef>
          <a:spcPct val="20000"/>
        </a:spcBef>
        <a:buClr>
          <a:schemeClr val="accent1"/>
        </a:buClr>
        <a:buFont typeface="Arial" pitchFamily="34" charset="0"/>
        <a:buChar char="•"/>
        <a:defRPr sz="1200" kern="1200">
          <a:solidFill>
            <a:schemeClr val="tx1"/>
          </a:solidFill>
          <a:latin typeface="+mn-lt"/>
          <a:ea typeface="+mn-ea"/>
          <a:cs typeface="+mn-cs"/>
        </a:defRPr>
      </a:lvl4pPr>
      <a:lvl5pPr marL="891540" indent="-102870" algn="l" defTabSz="685800" rtl="0" eaLnBrk="1" latinLnBrk="0" hangingPunct="1">
        <a:spcBef>
          <a:spcPct val="20000"/>
        </a:spcBef>
        <a:buClr>
          <a:schemeClr val="accent1"/>
        </a:buClr>
        <a:buSzPct val="100000"/>
        <a:buFont typeface="Arial" pitchFamily="34" charset="0"/>
        <a:buChar char="•"/>
        <a:defRPr sz="1050" kern="1200" baseline="0">
          <a:solidFill>
            <a:schemeClr val="tx1"/>
          </a:solidFill>
          <a:latin typeface="+mn-lt"/>
          <a:ea typeface="+mn-ea"/>
          <a:cs typeface="+mn-cs"/>
        </a:defRPr>
      </a:lvl5pPr>
      <a:lvl6pPr marL="102870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6pPr>
      <a:lvl7pPr marL="116586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7pPr>
      <a:lvl8pPr marL="130302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8pPr>
      <a:lvl9pPr marL="144018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altLang="en-US" cap="none" dirty="0"/>
              <a:t>Abstract Data Types</a:t>
            </a:r>
            <a:endParaRPr lang="en-US" cap="none" dirty="0"/>
          </a:p>
        </p:txBody>
      </p:sp>
    </p:spTree>
    <p:extLst>
      <p:ext uri="{BB962C8B-B14F-4D97-AF65-F5344CB8AC3E}">
        <p14:creationId xmlns:p14="http://schemas.microsoft.com/office/powerpoint/2010/main" val="1141035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4400" dirty="0"/>
              <a:t>Data Abstraction</a:t>
            </a:r>
            <a:endParaRPr lang="en-IN" sz="4400" dirty="0"/>
          </a:p>
        </p:txBody>
      </p:sp>
      <p:sp>
        <p:nvSpPr>
          <p:cNvPr id="3" name="Content Placeholder 2"/>
          <p:cNvSpPr>
            <a:spLocks noGrp="1"/>
          </p:cNvSpPr>
          <p:nvPr>
            <p:ph idx="1"/>
          </p:nvPr>
        </p:nvSpPr>
        <p:spPr/>
        <p:txBody>
          <a:bodyPr>
            <a:noAutofit/>
          </a:bodyPr>
          <a:lstStyle/>
          <a:p>
            <a:pPr>
              <a:spcBef>
                <a:spcPts val="1200"/>
              </a:spcBef>
            </a:pPr>
            <a:r>
              <a:rPr lang="en-IN" sz="2600" dirty="0"/>
              <a:t>C++ provides strong support for data abstraction.</a:t>
            </a:r>
          </a:p>
          <a:p>
            <a:pPr>
              <a:spcBef>
                <a:spcPts val="1200"/>
              </a:spcBef>
            </a:pPr>
            <a:r>
              <a:rPr lang="en-IN" sz="2600" dirty="0"/>
              <a:t>Designers create new types using classes.</a:t>
            </a:r>
          </a:p>
          <a:p>
            <a:pPr lvl="1">
              <a:spcBef>
                <a:spcPts val="1200"/>
              </a:spcBef>
            </a:pPr>
            <a:r>
              <a:rPr lang="en-IN" sz="2200" dirty="0"/>
              <a:t>Classes have both data members and member functions.</a:t>
            </a:r>
          </a:p>
          <a:p>
            <a:pPr lvl="1">
              <a:spcBef>
                <a:spcPts val="1200"/>
              </a:spcBef>
            </a:pPr>
            <a:r>
              <a:rPr lang="en-IN" sz="2200" dirty="0"/>
              <a:t>These are divided into a public interface and private or protected implementation.</a:t>
            </a:r>
          </a:p>
          <a:p>
            <a:pPr>
              <a:spcBef>
                <a:spcPts val="1200"/>
              </a:spcBef>
            </a:pPr>
            <a:r>
              <a:rPr lang="en-IN" sz="2600" dirty="0"/>
              <a:t>Objects (instances of a class) are essentially active data. Public members provide safe and simple access to data which may have complex internal structure and private management.</a:t>
            </a:r>
          </a:p>
        </p:txBody>
      </p:sp>
    </p:spTree>
    <p:extLst>
      <p:ext uri="{BB962C8B-B14F-4D97-AF65-F5344CB8AC3E}">
        <p14:creationId xmlns:p14="http://schemas.microsoft.com/office/powerpoint/2010/main" val="2092739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Data Abstraction (cont.)</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pPr>
              <a:spcBef>
                <a:spcPts val="1200"/>
              </a:spcBef>
              <a:buClrTx/>
            </a:pPr>
            <a:r>
              <a:rPr lang="en-IN" sz="2600" dirty="0">
                <a:cs typeface="Arial" panose="020B0604020202020204" pitchFamily="34" charset="0"/>
              </a:rPr>
              <a:t>Objects are declared and destroyed in exactly the same way that primitive C++ variables are.</a:t>
            </a:r>
          </a:p>
          <a:p>
            <a:pPr lvl="1">
              <a:spcBef>
                <a:spcPts val="1200"/>
              </a:spcBef>
              <a:buClrTx/>
            </a:pPr>
            <a:r>
              <a:rPr lang="en-IN" sz="2200" dirty="0">
                <a:cs typeface="Arial" panose="020B0604020202020204" pitchFamily="34" charset="0"/>
              </a:rPr>
              <a:t>User-defined constructors build class objects when they are declared.</a:t>
            </a:r>
          </a:p>
          <a:p>
            <a:pPr lvl="1">
              <a:spcBef>
                <a:spcPts val="1200"/>
              </a:spcBef>
              <a:buClrTx/>
            </a:pPr>
            <a:r>
              <a:rPr lang="en-IN" sz="2200" dirty="0">
                <a:cs typeface="Arial" panose="020B0604020202020204" pitchFamily="34" charset="0"/>
              </a:rPr>
              <a:t>User-defined destructors remove the objects when they go out of scope.</a:t>
            </a:r>
          </a:p>
          <a:p>
            <a:pPr>
              <a:spcBef>
                <a:spcPts val="1200"/>
              </a:spcBef>
              <a:buClrTx/>
            </a:pPr>
            <a:r>
              <a:rPr lang="en-IN" sz="2600" dirty="0">
                <a:cs typeface="Arial" panose="020B0604020202020204" pitchFamily="34" charset="0"/>
              </a:rPr>
              <a:t>Operators can be overloaded to have meanings unique to each class.</a:t>
            </a:r>
          </a:p>
          <a:p>
            <a:pPr lvl="1">
              <a:spcBef>
                <a:spcPts val="1200"/>
              </a:spcBef>
              <a:buClrTx/>
            </a:pPr>
            <a:r>
              <a:rPr lang="en-IN" sz="2200" dirty="0">
                <a:cs typeface="Arial" panose="020B0604020202020204" pitchFamily="34" charset="0"/>
              </a:rPr>
              <a:t>Overloading, which applies to all functions, not just operators, is accomplished by using the function’s signature (name and types of formal parameters) as its identifier. Thus, two functions with the same name but different argument types represent unique functions.</a:t>
            </a:r>
            <a:br>
              <a:rPr lang="en-IN" sz="2200" dirty="0">
                <a:cs typeface="Arial" panose="020B0604020202020204" pitchFamily="34" charset="0"/>
              </a:rPr>
            </a:br>
            <a:endParaRPr lang="en-US" sz="2200" dirty="0">
              <a:cs typeface="Arial" panose="020B0604020202020204" pitchFamily="34" charset="0"/>
            </a:endParaRPr>
          </a:p>
        </p:txBody>
      </p:sp>
    </p:spTree>
    <p:extLst>
      <p:ext uri="{BB962C8B-B14F-4D97-AF65-F5344CB8AC3E}">
        <p14:creationId xmlns:p14="http://schemas.microsoft.com/office/powerpoint/2010/main" val="2574627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Classes</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pPr>
              <a:buClrTx/>
            </a:pPr>
            <a:r>
              <a:rPr lang="en-IN" sz="2600" dirty="0">
                <a:cs typeface="Arial" panose="020B0604020202020204" pitchFamily="34" charset="0"/>
              </a:rPr>
              <a:t>A class establishes the operations and “look and feel” for the objects it creates.</a:t>
            </a:r>
          </a:p>
          <a:p>
            <a:pPr>
              <a:buClrTx/>
            </a:pPr>
            <a:r>
              <a:rPr lang="en-IN" sz="2600" dirty="0">
                <a:cs typeface="Arial" panose="020B0604020202020204" pitchFamily="34" charset="0"/>
              </a:rPr>
              <a:t>We normally expect a class to provide the following operations for its objects:</a:t>
            </a:r>
          </a:p>
          <a:p>
            <a:pPr lvl="1">
              <a:buClrTx/>
            </a:pPr>
            <a:r>
              <a:rPr lang="en-IN" sz="2200" b="1" dirty="0">
                <a:cs typeface="Arial" panose="020B0604020202020204" pitchFamily="34" charset="0"/>
              </a:rPr>
              <a:t>Construction:</a:t>
            </a:r>
            <a:br>
              <a:rPr lang="en-IN" sz="2200" dirty="0">
                <a:cs typeface="Arial" panose="020B0604020202020204" pitchFamily="34" charset="0"/>
              </a:rPr>
            </a:br>
            <a:r>
              <a:rPr lang="en-IN" sz="2200" dirty="0">
                <a:cs typeface="Arial" panose="020B0604020202020204" pitchFamily="34" charset="0"/>
              </a:rPr>
              <a:t>allocate any required resources for the object and provide a syntax for the client to invoke</a:t>
            </a:r>
          </a:p>
          <a:p>
            <a:pPr lvl="1">
              <a:buClrTx/>
            </a:pPr>
            <a:r>
              <a:rPr lang="en-IN" sz="2200" b="1" dirty="0">
                <a:cs typeface="Arial" panose="020B0604020202020204" pitchFamily="34" charset="0"/>
              </a:rPr>
              <a:t>Destruction: </a:t>
            </a:r>
            <a:br>
              <a:rPr lang="en-IN" sz="2200" dirty="0">
                <a:cs typeface="Arial" panose="020B0604020202020204" pitchFamily="34" charset="0"/>
              </a:rPr>
            </a:br>
            <a:r>
              <a:rPr lang="en-IN" sz="2200" dirty="0">
                <a:cs typeface="Arial" panose="020B0604020202020204" pitchFamily="34" charset="0"/>
              </a:rPr>
              <a:t>deallocate resources and perform any needed </a:t>
            </a:r>
            <a:r>
              <a:rPr lang="en-IN" sz="2200" dirty="0" err="1">
                <a:cs typeface="Arial" panose="020B0604020202020204" pitchFamily="34" charset="0"/>
              </a:rPr>
              <a:t>cleanup</a:t>
            </a:r>
            <a:endParaRPr lang="en-IN" sz="2200" dirty="0">
              <a:cs typeface="Arial" panose="020B0604020202020204" pitchFamily="34" charset="0"/>
            </a:endParaRPr>
          </a:p>
          <a:p>
            <a:pPr lvl="1">
              <a:buClrTx/>
            </a:pPr>
            <a:r>
              <a:rPr lang="en-IN" sz="2200" b="1" dirty="0">
                <a:cs typeface="Arial" panose="020B0604020202020204" pitchFamily="34" charset="0"/>
              </a:rPr>
              <a:t>Arrays:</a:t>
            </a:r>
            <a:br>
              <a:rPr lang="en-IN" sz="2200" dirty="0">
                <a:cs typeface="Arial" panose="020B0604020202020204" pitchFamily="34" charset="0"/>
              </a:rPr>
            </a:br>
            <a:r>
              <a:rPr lang="en-IN" sz="2200" dirty="0">
                <a:cs typeface="Arial" panose="020B0604020202020204" pitchFamily="34" charset="0"/>
              </a:rPr>
              <a:t>provide for the construction of arrays of valid initialized objects</a:t>
            </a:r>
          </a:p>
          <a:p>
            <a:pPr lvl="1">
              <a:buClrTx/>
            </a:pPr>
            <a:r>
              <a:rPr lang="en-IN" sz="2200" b="1" dirty="0">
                <a:cs typeface="Arial" panose="020B0604020202020204" pitchFamily="34" charset="0"/>
              </a:rPr>
              <a:t>Passing to functions:</a:t>
            </a:r>
            <a:br>
              <a:rPr lang="en-IN" sz="2200" b="1" dirty="0">
                <a:cs typeface="Arial" panose="020B0604020202020204" pitchFamily="34" charset="0"/>
              </a:rPr>
            </a:br>
            <a:r>
              <a:rPr lang="en-IN" sz="2200" dirty="0">
                <a:cs typeface="Arial" panose="020B0604020202020204" pitchFamily="34" charset="0"/>
              </a:rPr>
              <a:t>support passing objects to functions and the return of objects from functions by value, pointer, or reference</a:t>
            </a:r>
            <a:endParaRPr lang="en-US" sz="2200" dirty="0">
              <a:cs typeface="Arial" panose="020B0604020202020204" pitchFamily="34" charset="0"/>
            </a:endParaRPr>
          </a:p>
        </p:txBody>
      </p:sp>
    </p:spTree>
    <p:extLst>
      <p:ext uri="{BB962C8B-B14F-4D97-AF65-F5344CB8AC3E}">
        <p14:creationId xmlns:p14="http://schemas.microsoft.com/office/powerpoint/2010/main" val="21008944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Classes (cont.)</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pPr lvl="1">
              <a:buClrTx/>
            </a:pPr>
            <a:r>
              <a:rPr lang="en-IN" sz="2200" b="1" dirty="0">
                <a:cs typeface="Arial" panose="020B0604020202020204" pitchFamily="34" charset="0"/>
              </a:rPr>
              <a:t>Observing and modifying object state:</a:t>
            </a:r>
            <a:br>
              <a:rPr lang="en-IN" sz="2200" b="1" dirty="0">
                <a:cs typeface="Arial" panose="020B0604020202020204" pitchFamily="34" charset="0"/>
              </a:rPr>
            </a:br>
            <a:r>
              <a:rPr lang="en-IN" sz="2200" dirty="0">
                <a:cs typeface="Arial" panose="020B0604020202020204" pitchFamily="34" charset="0"/>
              </a:rPr>
              <a:t>provide accessor and </a:t>
            </a:r>
            <a:r>
              <a:rPr lang="en-IN" sz="2200" dirty="0" err="1">
                <a:cs typeface="Arial" panose="020B0604020202020204" pitchFamily="34" charset="0"/>
              </a:rPr>
              <a:t>mutator</a:t>
            </a:r>
            <a:r>
              <a:rPr lang="en-IN" sz="2200" dirty="0">
                <a:cs typeface="Arial" panose="020B0604020202020204" pitchFamily="34" charset="0"/>
              </a:rPr>
              <a:t> functions which disclose and make valid modifications of an object’s internal state</a:t>
            </a:r>
          </a:p>
          <a:p>
            <a:pPr lvl="1">
              <a:buClrTx/>
            </a:pPr>
            <a:r>
              <a:rPr lang="en-IN" sz="2200" b="1" dirty="0">
                <a:cs typeface="Arial" panose="020B0604020202020204" pitchFamily="34" charset="0"/>
              </a:rPr>
              <a:t>Assignment of objects:</a:t>
            </a:r>
            <a:br>
              <a:rPr lang="en-IN" sz="2200" b="1" dirty="0">
                <a:cs typeface="Arial" panose="020B0604020202020204" pitchFamily="34" charset="0"/>
              </a:rPr>
            </a:br>
            <a:r>
              <a:rPr lang="en-IN" sz="2200" dirty="0">
                <a:cs typeface="Arial" panose="020B0604020202020204" pitchFamily="34" charset="0"/>
              </a:rPr>
              <a:t>assign the value (state) of one object to another existing object</a:t>
            </a:r>
          </a:p>
          <a:p>
            <a:pPr lvl="1">
              <a:buClrTx/>
            </a:pPr>
            <a:r>
              <a:rPr lang="en-IN" sz="2200" b="1" dirty="0">
                <a:cs typeface="Arial" panose="020B0604020202020204" pitchFamily="34" charset="0"/>
              </a:rPr>
              <a:t>Coercion of objects:</a:t>
            </a:r>
            <a:br>
              <a:rPr lang="en-IN" sz="2200" b="1" dirty="0">
                <a:cs typeface="Arial" panose="020B0604020202020204" pitchFamily="34" charset="0"/>
              </a:rPr>
            </a:br>
            <a:r>
              <a:rPr lang="en-IN" sz="2200" dirty="0">
                <a:cs typeface="Arial" panose="020B0604020202020204" pitchFamily="34" charset="0"/>
              </a:rPr>
              <a:t>provide for promotion of some foreign objects to objects of this class; provide cast operators (only) to the built in types</a:t>
            </a:r>
          </a:p>
          <a:p>
            <a:pPr lvl="1">
              <a:buClrTx/>
            </a:pPr>
            <a:r>
              <a:rPr lang="en-IN" sz="2200" b="1" dirty="0">
                <a:cs typeface="Arial" panose="020B0604020202020204" pitchFamily="34" charset="0"/>
              </a:rPr>
              <a:t>Operator symbolism:</a:t>
            </a:r>
            <a:br>
              <a:rPr lang="en-IN" sz="2200" b="1" dirty="0">
                <a:cs typeface="Arial" panose="020B0604020202020204" pitchFamily="34" charset="0"/>
              </a:rPr>
            </a:br>
            <a:r>
              <a:rPr lang="en-IN" sz="2200" dirty="0">
                <a:cs typeface="Arial" panose="020B0604020202020204" pitchFamily="34" charset="0"/>
              </a:rPr>
              <a:t>often we want the vocabulary provided by the class’s public interface to include operator symbols like ‘+’, ‘-’, ...</a:t>
            </a:r>
          </a:p>
          <a:p>
            <a:pPr>
              <a:buClrTx/>
            </a:pPr>
            <a:r>
              <a:rPr lang="en-IN" sz="2600" dirty="0">
                <a:cs typeface="Arial" panose="020B0604020202020204" pitchFamily="34" charset="0"/>
              </a:rPr>
              <a:t>While providing these operations we expect the class to protect and hide its internal implementation. </a:t>
            </a:r>
            <a:endParaRPr lang="en-US" sz="2600" dirty="0">
              <a:cs typeface="Arial" panose="020B0604020202020204" pitchFamily="34" charset="0"/>
            </a:endParaRPr>
          </a:p>
        </p:txBody>
      </p:sp>
    </p:spTree>
    <p:extLst>
      <p:ext uri="{BB962C8B-B14F-4D97-AF65-F5344CB8AC3E}">
        <p14:creationId xmlns:p14="http://schemas.microsoft.com/office/powerpoint/2010/main" val="4914865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4400" dirty="0"/>
              <a:t>Class and Object Syntax</a:t>
            </a:r>
            <a:endParaRPr lang="en-US" sz="4400" dirty="0">
              <a:cs typeface="Arial" panose="020B0604020202020204" pitchFamily="34" charset="0"/>
            </a:endParaRPr>
          </a:p>
        </p:txBody>
      </p:sp>
      <p:sp>
        <p:nvSpPr>
          <p:cNvPr id="8" name="Rectangle 4"/>
          <p:cNvSpPr txBox="1">
            <a:spLocks noChangeArrowheads="1"/>
          </p:cNvSpPr>
          <p:nvPr/>
        </p:nvSpPr>
        <p:spPr>
          <a:xfrm>
            <a:off x="3396297" y="1228134"/>
            <a:ext cx="3233103" cy="7675202"/>
          </a:xfrm>
          <a:prstGeom prst="rect">
            <a:avLst/>
          </a:prstGeom>
          <a:solidFill>
            <a:srgbClr val="FFFFCC"/>
          </a:solidFill>
          <a:ln w="12700" cap="flat">
            <a:solidFill>
              <a:schemeClr val="tx1"/>
            </a:solidFill>
            <a:miter lim="800000"/>
            <a:headEnd/>
            <a:tailEnd/>
          </a:ln>
        </p:spPr>
        <p:txBody>
          <a:bodyPr lIns="274274" tIns="47617" rIns="95234" bIns="47617"/>
          <a:lstStyle>
            <a:lvl1pPr marL="137160" indent="-137160" algn="l" defTabSz="685800" rtl="0" eaLnBrk="1" latinLnBrk="0" hangingPunct="1">
              <a:spcBef>
                <a:spcPct val="20000"/>
              </a:spcBef>
              <a:buClr>
                <a:schemeClr val="accent1"/>
              </a:buClr>
              <a:buSzPct val="85000"/>
              <a:buFont typeface="Arial" pitchFamily="34" charset="0"/>
              <a:buChar char="•"/>
              <a:defRPr sz="1800" kern="1200">
                <a:solidFill>
                  <a:schemeClr val="tx1"/>
                </a:solidFill>
                <a:latin typeface="+mn-lt"/>
                <a:ea typeface="+mn-ea"/>
                <a:cs typeface="+mn-cs"/>
              </a:defRPr>
            </a:lvl1pPr>
            <a:lvl2pPr marL="342900" indent="-137160" algn="l" defTabSz="685800" rtl="0" eaLnBrk="1" latinLnBrk="0" hangingPunct="1">
              <a:spcBef>
                <a:spcPct val="20000"/>
              </a:spcBef>
              <a:buClr>
                <a:schemeClr val="accent1"/>
              </a:buClr>
              <a:buSzPct val="85000"/>
              <a:buFont typeface="Arial" pitchFamily="34" charset="0"/>
              <a:buChar char="•"/>
              <a:defRPr sz="1500" kern="1200">
                <a:solidFill>
                  <a:schemeClr val="tx1"/>
                </a:solidFill>
                <a:latin typeface="+mn-lt"/>
                <a:ea typeface="+mn-ea"/>
                <a:cs typeface="+mn-cs"/>
              </a:defRPr>
            </a:lvl2pPr>
            <a:lvl3pPr marL="548640" indent="-137160" algn="l" defTabSz="685800" rtl="0" eaLnBrk="1" latinLnBrk="0" hangingPunct="1">
              <a:spcBef>
                <a:spcPct val="20000"/>
              </a:spcBef>
              <a:buClr>
                <a:schemeClr val="accent1"/>
              </a:buClr>
              <a:buSzPct val="90000"/>
              <a:buFont typeface="Arial" pitchFamily="34" charset="0"/>
              <a:buChar char="•"/>
              <a:defRPr sz="1350" kern="1200">
                <a:solidFill>
                  <a:schemeClr val="tx1"/>
                </a:solidFill>
                <a:latin typeface="+mn-lt"/>
                <a:ea typeface="+mn-ea"/>
                <a:cs typeface="+mn-cs"/>
              </a:defRPr>
            </a:lvl3pPr>
            <a:lvl4pPr marL="754380" indent="-137160" algn="l" defTabSz="685800" rtl="0" eaLnBrk="1" latinLnBrk="0" hangingPunct="1">
              <a:spcBef>
                <a:spcPct val="20000"/>
              </a:spcBef>
              <a:buClr>
                <a:schemeClr val="accent1"/>
              </a:buClr>
              <a:buFont typeface="Arial" pitchFamily="34" charset="0"/>
              <a:buChar char="•"/>
              <a:defRPr sz="1200" kern="1200">
                <a:solidFill>
                  <a:schemeClr val="tx1"/>
                </a:solidFill>
                <a:latin typeface="+mn-lt"/>
                <a:ea typeface="+mn-ea"/>
                <a:cs typeface="+mn-cs"/>
              </a:defRPr>
            </a:lvl4pPr>
            <a:lvl5pPr marL="891540" indent="-102870" algn="l" defTabSz="685800" rtl="0" eaLnBrk="1" latinLnBrk="0" hangingPunct="1">
              <a:spcBef>
                <a:spcPct val="20000"/>
              </a:spcBef>
              <a:buClr>
                <a:schemeClr val="accent1"/>
              </a:buClr>
              <a:buSzPct val="100000"/>
              <a:buFont typeface="Arial" pitchFamily="34" charset="0"/>
              <a:buChar char="•"/>
              <a:defRPr sz="1050" kern="1200" baseline="0">
                <a:solidFill>
                  <a:schemeClr val="tx1"/>
                </a:solidFill>
                <a:latin typeface="+mn-lt"/>
                <a:ea typeface="+mn-ea"/>
                <a:cs typeface="+mn-cs"/>
              </a:defRPr>
            </a:lvl5pPr>
            <a:lvl6pPr marL="102870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6pPr>
            <a:lvl7pPr marL="116586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7pPr>
            <a:lvl8pPr marL="130302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8pPr>
            <a:lvl9pPr marL="144018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9pPr>
          </a:lstStyle>
          <a:p>
            <a:pPr>
              <a:buFont typeface="Symbol" panose="05050102010706020507" pitchFamily="18" charset="2"/>
              <a:buNone/>
            </a:pPr>
            <a:r>
              <a:rPr lang="en-US" altLang="en-US" sz="1500" b="1" i="1" dirty="0">
                <a:latin typeface="Courier New" panose="02070309020205020404" pitchFamily="49" charset="0"/>
              </a:rPr>
              <a:t>code using class objects</a:t>
            </a:r>
          </a:p>
          <a:p>
            <a:pPr>
              <a:buFont typeface="Symbol" panose="05050102010706020507" pitchFamily="18" charset="2"/>
              <a:buNone/>
            </a:pPr>
            <a:endParaRPr lang="en-US" altLang="en-US" sz="1300" dirty="0">
              <a:latin typeface="Courier New" panose="02070309020205020404" pitchFamily="49" charset="0"/>
            </a:endParaRPr>
          </a:p>
          <a:p>
            <a:pPr>
              <a:buFont typeface="Symbol" panose="05050102010706020507" pitchFamily="18" charset="2"/>
              <a:buNone/>
            </a:pPr>
            <a:endParaRPr lang="en-US" altLang="en-US" sz="1300" dirty="0">
              <a:latin typeface="Courier New" panose="02070309020205020404" pitchFamily="49" charset="0"/>
            </a:endParaRPr>
          </a:p>
          <a:p>
            <a:pPr>
              <a:buFont typeface="Symbol" panose="05050102010706020507" pitchFamily="18" charset="2"/>
              <a:buNone/>
            </a:pPr>
            <a:endParaRPr lang="en-US" altLang="en-US" sz="1300"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promote type T to type X</a:t>
            </a:r>
          </a:p>
          <a:p>
            <a:pPr>
              <a:buFont typeface="Symbol" panose="05050102010706020507" pitchFamily="18" charset="2"/>
              <a:buNone/>
            </a:pPr>
            <a:r>
              <a:rPr lang="en-US" altLang="en-US" sz="1300" b="1" dirty="0">
                <a:latin typeface="Courier New" panose="02070309020205020404" pitchFamily="49" charset="0"/>
              </a:rPr>
              <a:t>  X </a:t>
            </a:r>
            <a:r>
              <a:rPr lang="en-US" altLang="en-US" sz="1300" b="1" dirty="0" err="1">
                <a:latin typeface="Courier New" panose="02070309020205020404" pitchFamily="49" charset="0"/>
              </a:rPr>
              <a:t>xobj</a:t>
            </a:r>
            <a:r>
              <a:rPr lang="en-US" altLang="en-US" sz="1300" b="1" dirty="0">
                <a:latin typeface="Courier New" panose="02070309020205020404" pitchFamily="49" charset="0"/>
              </a:rPr>
              <a:t> = </a:t>
            </a:r>
            <a:r>
              <a:rPr lang="en-US" altLang="en-US" sz="1300" b="1" dirty="0" err="1">
                <a:latin typeface="Courier New" panose="02070309020205020404" pitchFamily="49" charset="0"/>
              </a:rPr>
              <a:t>tobj</a:t>
            </a:r>
            <a:r>
              <a:rPr lang="en-US" altLang="en-US" sz="1300" b="1" dirty="0">
                <a:latin typeface="Courier New" panose="02070309020205020404" pitchFamily="49" charset="0"/>
              </a:rPr>
              <a:t>;</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declare array of n </a:t>
            </a:r>
            <a:r>
              <a:rPr lang="en-US" altLang="en-US" sz="1300" b="1" dirty="0" err="1">
                <a:latin typeface="Courier New" panose="02070309020205020404" pitchFamily="49" charset="0"/>
              </a:rPr>
              <a:t>elems</a:t>
            </a: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X </a:t>
            </a:r>
            <a:r>
              <a:rPr lang="en-US" altLang="en-US" sz="1300" b="1" dirty="0" err="1">
                <a:latin typeface="Courier New" panose="02070309020205020404" pitchFamily="49" charset="0"/>
              </a:rPr>
              <a:t>xobj</a:t>
            </a:r>
            <a:r>
              <a:rPr lang="en-US" altLang="en-US" sz="1300" b="1" dirty="0">
                <a:latin typeface="Courier New" panose="02070309020205020404" pitchFamily="49" charset="0"/>
              </a:rPr>
              <a:t>[n];</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destruction calls are</a:t>
            </a:r>
          </a:p>
          <a:p>
            <a:pPr>
              <a:buFont typeface="Symbol" panose="05050102010706020507" pitchFamily="18" charset="2"/>
              <a:buNone/>
            </a:pPr>
            <a:r>
              <a:rPr lang="en-US" altLang="en-US" sz="1300" b="1" dirty="0">
                <a:latin typeface="Courier New" panose="02070309020205020404" pitchFamily="49" charset="0"/>
              </a:rPr>
              <a:t>// usually implicit</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pass object by value</a:t>
            </a:r>
          </a:p>
          <a:p>
            <a:pPr>
              <a:buFont typeface="Symbol" panose="05050102010706020507" pitchFamily="18" charset="2"/>
              <a:buNone/>
            </a:pPr>
            <a:r>
              <a:rPr lang="en-US" altLang="en-US" sz="1300" b="1" dirty="0">
                <a:latin typeface="Courier New" panose="02070309020205020404" pitchFamily="49" charset="0"/>
              </a:rPr>
              <a:t>  </a:t>
            </a:r>
            <a:r>
              <a:rPr lang="en-US" altLang="en-US" sz="1300" b="1" dirty="0" err="1">
                <a:latin typeface="Courier New" panose="02070309020205020404" pitchFamily="49" charset="0"/>
              </a:rPr>
              <a:t>funct</a:t>
            </a:r>
            <a:r>
              <a:rPr lang="en-US" altLang="en-US" sz="1300" b="1" dirty="0">
                <a:latin typeface="Courier New" panose="02070309020205020404" pitchFamily="49" charset="0"/>
              </a:rPr>
              <a:t>(X </a:t>
            </a:r>
            <a:r>
              <a:rPr lang="en-US" altLang="en-US" sz="1300" b="1" dirty="0" err="1">
                <a:latin typeface="Courier New" panose="02070309020205020404" pitchFamily="49" charset="0"/>
              </a:rPr>
              <a:t>xobj</a:t>
            </a:r>
            <a:r>
              <a:rPr lang="en-US" altLang="en-US" sz="1300" b="1" dirty="0">
                <a:latin typeface="Courier New" panose="02070309020205020404" pitchFamily="49" charset="0"/>
              </a:rPr>
              <a:t>);</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access state</a:t>
            </a:r>
          </a:p>
          <a:p>
            <a:pPr>
              <a:buFont typeface="Symbol" panose="05050102010706020507" pitchFamily="18" charset="2"/>
              <a:buNone/>
            </a:pPr>
            <a:r>
              <a:rPr lang="en-US" altLang="en-US" sz="1300" b="1" dirty="0">
                <a:latin typeface="Courier New" panose="02070309020205020404" pitchFamily="49" charset="0"/>
              </a:rPr>
              <a:t>  T </a:t>
            </a:r>
            <a:r>
              <a:rPr lang="en-US" altLang="en-US" sz="1300" b="1" dirty="0" err="1">
                <a:latin typeface="Courier New" panose="02070309020205020404" pitchFamily="49" charset="0"/>
              </a:rPr>
              <a:t>t</a:t>
            </a:r>
            <a:r>
              <a:rPr lang="en-US" altLang="en-US" sz="1300" b="1" dirty="0">
                <a:latin typeface="Courier New" panose="02070309020205020404" pitchFamily="49" charset="0"/>
              </a:rPr>
              <a:t> = </a:t>
            </a:r>
            <a:r>
              <a:rPr lang="en-US" altLang="en-US" sz="1300" b="1" dirty="0" err="1">
                <a:latin typeface="Courier New" panose="02070309020205020404" pitchFamily="49" charset="0"/>
              </a:rPr>
              <a:t>xobj.showstate</a:t>
            </a:r>
            <a:r>
              <a:rPr lang="en-US" altLang="en-US" sz="1300" b="1" dirty="0">
                <a:latin typeface="Courier New" panose="02070309020205020404" pitchFamily="49" charset="0"/>
              </a:rPr>
              <a:t>();</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change state</a:t>
            </a:r>
          </a:p>
          <a:p>
            <a:pPr>
              <a:buFont typeface="Symbol" panose="05050102010706020507" pitchFamily="18" charset="2"/>
              <a:buNone/>
            </a:pPr>
            <a:r>
              <a:rPr lang="en-US" altLang="en-US" sz="1300" b="1" dirty="0">
                <a:latin typeface="Courier New" panose="02070309020205020404" pitchFamily="49" charset="0"/>
              </a:rPr>
              <a:t>  </a:t>
            </a:r>
            <a:r>
              <a:rPr lang="en-US" altLang="en-US" sz="1300" b="1" dirty="0" err="1">
                <a:latin typeface="Courier New" panose="02070309020205020404" pitchFamily="49" charset="0"/>
              </a:rPr>
              <a:t>xobj.changeState</a:t>
            </a:r>
            <a:r>
              <a:rPr lang="en-US" altLang="en-US" sz="1300" b="1" dirty="0">
                <a:latin typeface="Courier New" panose="02070309020205020404" pitchFamily="49" charset="0"/>
              </a:rPr>
              <a:t>(t);</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assign</a:t>
            </a:r>
          </a:p>
          <a:p>
            <a:pPr>
              <a:buFont typeface="Symbol" panose="05050102010706020507" pitchFamily="18" charset="2"/>
              <a:buNone/>
            </a:pPr>
            <a:r>
              <a:rPr lang="en-US" altLang="en-US" sz="1300" b="1" dirty="0">
                <a:latin typeface="Courier New" panose="02070309020205020404" pitchFamily="49" charset="0"/>
              </a:rPr>
              <a:t>  xobj2 = xobj1;</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explicit cast </a:t>
            </a:r>
          </a:p>
          <a:p>
            <a:pPr>
              <a:buFont typeface="Symbol" panose="05050102010706020507" pitchFamily="18" charset="2"/>
              <a:buNone/>
            </a:pPr>
            <a:r>
              <a:rPr lang="en-US" altLang="en-US" sz="1300" b="1" dirty="0">
                <a:latin typeface="Courier New" panose="02070309020205020404" pitchFamily="49" charset="0"/>
              </a:rPr>
              <a:t>  T </a:t>
            </a:r>
            <a:r>
              <a:rPr lang="en-US" altLang="en-US" sz="1300" b="1" dirty="0" err="1">
                <a:latin typeface="Courier New" panose="02070309020205020404" pitchFamily="49" charset="0"/>
              </a:rPr>
              <a:t>t</a:t>
            </a:r>
            <a:r>
              <a:rPr lang="en-US" altLang="en-US" sz="1300" b="1" dirty="0">
                <a:latin typeface="Courier New" panose="02070309020205020404" pitchFamily="49" charset="0"/>
              </a:rPr>
              <a:t> = T(</a:t>
            </a:r>
            <a:r>
              <a:rPr lang="en-US" altLang="en-US" sz="1300" b="1" dirty="0" err="1">
                <a:latin typeface="Courier New" panose="02070309020205020404" pitchFamily="49" charset="0"/>
              </a:rPr>
              <a:t>xobj</a:t>
            </a:r>
            <a:r>
              <a:rPr lang="en-US" altLang="en-US" sz="1300" b="1" dirty="0">
                <a:latin typeface="Courier New" panose="02070309020205020404" pitchFamily="49" charset="0"/>
              </a:rPr>
              <a:t>) or (T)</a:t>
            </a:r>
            <a:r>
              <a:rPr lang="en-US" altLang="en-US" sz="1300" b="1" dirty="0" err="1">
                <a:latin typeface="Courier New" panose="02070309020205020404" pitchFamily="49" charset="0"/>
              </a:rPr>
              <a:t>xobj</a:t>
            </a:r>
            <a:r>
              <a:rPr lang="en-US" altLang="en-US" sz="1300" b="1" dirty="0">
                <a:latin typeface="Courier New" panose="02070309020205020404" pitchFamily="49" charset="0"/>
              </a:rPr>
              <a:t>;</a:t>
            </a:r>
          </a:p>
          <a:p>
            <a:pPr>
              <a:buFont typeface="Symbol" panose="05050102010706020507" pitchFamily="18" charset="2"/>
              <a:buNone/>
            </a:pPr>
            <a:r>
              <a:rPr lang="en-US" altLang="en-US" sz="1300" b="1" dirty="0">
                <a:latin typeface="Courier New" panose="02070309020205020404" pitchFamily="49" charset="0"/>
              </a:rPr>
              <a:t>    or </a:t>
            </a:r>
            <a:r>
              <a:rPr lang="en-US" altLang="en-US" sz="1300" b="1" dirty="0" err="1">
                <a:latin typeface="Courier New" panose="02070309020205020404" pitchFamily="49" charset="0"/>
              </a:rPr>
              <a:t>static_cast</a:t>
            </a:r>
            <a:r>
              <a:rPr lang="en-US" altLang="en-US" sz="1300" b="1" dirty="0">
                <a:latin typeface="Courier New" panose="02070309020205020404" pitchFamily="49" charset="0"/>
              </a:rPr>
              <a:t>&lt;T&gt;(</a:t>
            </a:r>
            <a:r>
              <a:rPr lang="en-US" altLang="en-US" sz="1300" b="1" dirty="0" err="1">
                <a:latin typeface="Courier New" panose="02070309020205020404" pitchFamily="49" charset="0"/>
              </a:rPr>
              <a:t>xobj</a:t>
            </a:r>
            <a:r>
              <a:rPr lang="en-US" altLang="en-US" sz="1300" b="1" dirty="0">
                <a:latin typeface="Courier New" panose="02070309020205020404" pitchFamily="49" charset="0"/>
              </a:rPr>
              <a:t>);</a:t>
            </a:r>
          </a:p>
          <a:p>
            <a:pPr>
              <a:buFont typeface="Symbol" panose="05050102010706020507" pitchFamily="18" charset="2"/>
              <a:buNone/>
            </a:pPr>
            <a:r>
              <a:rPr lang="en-US" altLang="en-US" sz="1300" b="1" dirty="0">
                <a:latin typeface="Courier New" panose="02070309020205020404" pitchFamily="49" charset="0"/>
              </a:rPr>
              <a:t>// implicit cast</a:t>
            </a:r>
          </a:p>
          <a:p>
            <a:pPr>
              <a:buFont typeface="Symbol" panose="05050102010706020507" pitchFamily="18" charset="2"/>
              <a:buNone/>
            </a:pPr>
            <a:r>
              <a:rPr lang="en-US" altLang="en-US" sz="1300" b="1" dirty="0">
                <a:latin typeface="Courier New" panose="02070309020205020404" pitchFamily="49" charset="0"/>
              </a:rPr>
              <a:t>  T </a:t>
            </a:r>
            <a:r>
              <a:rPr lang="en-US" altLang="en-US" sz="1300" b="1" dirty="0" err="1">
                <a:latin typeface="Courier New" panose="02070309020205020404" pitchFamily="49" charset="0"/>
              </a:rPr>
              <a:t>t</a:t>
            </a:r>
            <a:r>
              <a:rPr lang="en-US" altLang="en-US" sz="1300" b="1" dirty="0">
                <a:latin typeface="Courier New" panose="02070309020205020404" pitchFamily="49" charset="0"/>
              </a:rPr>
              <a:t> = </a:t>
            </a:r>
            <a:r>
              <a:rPr lang="en-US" altLang="en-US" sz="1300" b="1" dirty="0" err="1">
                <a:latin typeface="Courier New" panose="02070309020205020404" pitchFamily="49" charset="0"/>
              </a:rPr>
              <a:t>xobj</a:t>
            </a:r>
            <a:r>
              <a:rPr lang="en-US" altLang="en-US" sz="1300" b="1" dirty="0">
                <a:latin typeface="Courier New" panose="02070309020205020404" pitchFamily="49" charset="0"/>
              </a:rPr>
              <a:t>;</a:t>
            </a:r>
            <a:endParaRPr lang="en-US" altLang="en-US" sz="1300" dirty="0">
              <a:latin typeface="Courier New" panose="02070309020205020404" pitchFamily="49" charset="0"/>
            </a:endParaRPr>
          </a:p>
        </p:txBody>
      </p:sp>
      <p:sp>
        <p:nvSpPr>
          <p:cNvPr id="9" name="Rectangle 3"/>
          <p:cNvSpPr txBox="1">
            <a:spLocks noChangeArrowheads="1"/>
          </p:cNvSpPr>
          <p:nvPr/>
        </p:nvSpPr>
        <p:spPr>
          <a:xfrm>
            <a:off x="272096" y="1228133"/>
            <a:ext cx="3163971" cy="7675202"/>
          </a:xfrm>
          <a:prstGeom prst="rect">
            <a:avLst/>
          </a:prstGeom>
          <a:solidFill>
            <a:srgbClr val="FFFFCC"/>
          </a:solidFill>
          <a:ln w="12700" cap="flat">
            <a:solidFill>
              <a:schemeClr val="tx1"/>
            </a:solidFill>
            <a:miter lim="800000"/>
            <a:headEnd/>
            <a:tailEnd/>
          </a:ln>
        </p:spPr>
        <p:txBody>
          <a:bodyPr lIns="274274" tIns="47617" rIns="95234" bIns="47617"/>
          <a:lstStyle>
            <a:lvl1pPr marL="137160" indent="-137160" algn="l" defTabSz="685800" rtl="0" eaLnBrk="1" latinLnBrk="0" hangingPunct="1">
              <a:spcBef>
                <a:spcPct val="20000"/>
              </a:spcBef>
              <a:buClr>
                <a:schemeClr val="accent1"/>
              </a:buClr>
              <a:buSzPct val="85000"/>
              <a:buFont typeface="Arial" pitchFamily="34" charset="0"/>
              <a:buChar char="•"/>
              <a:defRPr sz="1800" kern="1200">
                <a:solidFill>
                  <a:schemeClr val="tx1"/>
                </a:solidFill>
                <a:latin typeface="+mn-lt"/>
                <a:ea typeface="+mn-ea"/>
                <a:cs typeface="+mn-cs"/>
              </a:defRPr>
            </a:lvl1pPr>
            <a:lvl2pPr marL="342900" indent="-137160" algn="l" defTabSz="685800" rtl="0" eaLnBrk="1" latinLnBrk="0" hangingPunct="1">
              <a:spcBef>
                <a:spcPct val="20000"/>
              </a:spcBef>
              <a:buClr>
                <a:schemeClr val="accent1"/>
              </a:buClr>
              <a:buSzPct val="85000"/>
              <a:buFont typeface="Arial" pitchFamily="34" charset="0"/>
              <a:buChar char="•"/>
              <a:defRPr sz="1500" kern="1200">
                <a:solidFill>
                  <a:schemeClr val="tx1"/>
                </a:solidFill>
                <a:latin typeface="+mn-lt"/>
                <a:ea typeface="+mn-ea"/>
                <a:cs typeface="+mn-cs"/>
              </a:defRPr>
            </a:lvl2pPr>
            <a:lvl3pPr marL="548640" indent="-137160" algn="l" defTabSz="685800" rtl="0" eaLnBrk="1" latinLnBrk="0" hangingPunct="1">
              <a:spcBef>
                <a:spcPct val="20000"/>
              </a:spcBef>
              <a:buClr>
                <a:schemeClr val="accent1"/>
              </a:buClr>
              <a:buSzPct val="90000"/>
              <a:buFont typeface="Arial" pitchFamily="34" charset="0"/>
              <a:buChar char="•"/>
              <a:defRPr sz="1350" kern="1200">
                <a:solidFill>
                  <a:schemeClr val="tx1"/>
                </a:solidFill>
                <a:latin typeface="+mn-lt"/>
                <a:ea typeface="+mn-ea"/>
                <a:cs typeface="+mn-cs"/>
              </a:defRPr>
            </a:lvl3pPr>
            <a:lvl4pPr marL="754380" indent="-137160" algn="l" defTabSz="685800" rtl="0" eaLnBrk="1" latinLnBrk="0" hangingPunct="1">
              <a:spcBef>
                <a:spcPct val="20000"/>
              </a:spcBef>
              <a:buClr>
                <a:schemeClr val="accent1"/>
              </a:buClr>
              <a:buFont typeface="Arial" pitchFamily="34" charset="0"/>
              <a:buChar char="•"/>
              <a:defRPr sz="1200" kern="1200">
                <a:solidFill>
                  <a:schemeClr val="tx1"/>
                </a:solidFill>
                <a:latin typeface="+mn-lt"/>
                <a:ea typeface="+mn-ea"/>
                <a:cs typeface="+mn-cs"/>
              </a:defRPr>
            </a:lvl4pPr>
            <a:lvl5pPr marL="891540" indent="-102870" algn="l" defTabSz="685800" rtl="0" eaLnBrk="1" latinLnBrk="0" hangingPunct="1">
              <a:spcBef>
                <a:spcPct val="20000"/>
              </a:spcBef>
              <a:buClr>
                <a:schemeClr val="accent1"/>
              </a:buClr>
              <a:buSzPct val="100000"/>
              <a:buFont typeface="Arial" pitchFamily="34" charset="0"/>
              <a:buChar char="•"/>
              <a:defRPr sz="1050" kern="1200" baseline="0">
                <a:solidFill>
                  <a:schemeClr val="tx1"/>
                </a:solidFill>
                <a:latin typeface="+mn-lt"/>
                <a:ea typeface="+mn-ea"/>
                <a:cs typeface="+mn-cs"/>
              </a:defRPr>
            </a:lvl5pPr>
            <a:lvl6pPr marL="102870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6pPr>
            <a:lvl7pPr marL="116586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7pPr>
            <a:lvl8pPr marL="130302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8pPr>
            <a:lvl9pPr marL="144018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9pPr>
          </a:lstStyle>
          <a:p>
            <a:pPr>
              <a:buFont typeface="Symbol" panose="05050102010706020507" pitchFamily="18" charset="2"/>
              <a:buNone/>
            </a:pPr>
            <a:r>
              <a:rPr lang="en-US" altLang="en-US" sz="1500" b="1" i="1" dirty="0">
                <a:latin typeface="Courier New" panose="02070309020205020404" pitchFamily="49" charset="0"/>
              </a:rPr>
              <a:t>class declarations</a:t>
            </a:r>
          </a:p>
          <a:p>
            <a:pPr>
              <a:buFont typeface="Symbol" panose="05050102010706020507" pitchFamily="18" charset="2"/>
              <a:buNone/>
            </a:pPr>
            <a:endParaRPr lang="en-US" altLang="en-US" sz="1300"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class X {</a:t>
            </a:r>
          </a:p>
          <a:p>
            <a:pPr>
              <a:buFont typeface="Symbol" panose="05050102010706020507" pitchFamily="18" charset="2"/>
              <a:buNone/>
            </a:pPr>
            <a:r>
              <a:rPr lang="en-US" altLang="en-US" sz="1300" b="1" dirty="0">
                <a:latin typeface="Courier New" panose="02070309020205020404" pitchFamily="49" charset="0"/>
              </a:rPr>
              <a:t>  public:</a:t>
            </a:r>
          </a:p>
          <a:p>
            <a:pPr>
              <a:buFont typeface="Symbol" panose="05050102010706020507" pitchFamily="18" charset="2"/>
              <a:buNone/>
            </a:pPr>
            <a:r>
              <a:rPr lang="en-US" altLang="en-US" sz="1300" b="1" dirty="0">
                <a:latin typeface="Courier New" panose="02070309020205020404" pitchFamily="49" charset="0"/>
              </a:rPr>
              <a:t>  // promotion constructor</a:t>
            </a:r>
          </a:p>
          <a:p>
            <a:pPr>
              <a:buFont typeface="Symbol" panose="05050102010706020507" pitchFamily="18" charset="2"/>
              <a:buNone/>
            </a:pPr>
            <a:r>
              <a:rPr lang="en-US" altLang="en-US" sz="1300" b="1" dirty="0">
                <a:latin typeface="Courier New" panose="02070309020205020404" pitchFamily="49" charset="0"/>
              </a:rPr>
              <a:t>    X(T t); </a:t>
            </a:r>
          </a:p>
          <a:p>
            <a:pPr>
              <a:buFont typeface="Symbol" panose="05050102010706020507" pitchFamily="18" charset="2"/>
              <a:buNone/>
            </a:pPr>
            <a:r>
              <a:rPr lang="en-US" altLang="en-US" sz="1300" b="1" dirty="0">
                <a:latin typeface="Courier New" panose="02070309020205020404" pitchFamily="49" charset="0"/>
              </a:rPr>
              <a:t> </a:t>
            </a:r>
          </a:p>
          <a:p>
            <a:pPr>
              <a:buFont typeface="Symbol" panose="05050102010706020507" pitchFamily="18" charset="2"/>
              <a:buNone/>
            </a:pPr>
            <a:r>
              <a:rPr lang="en-US" altLang="en-US" sz="1300" b="1" dirty="0">
                <a:latin typeface="Courier New" panose="02070309020205020404" pitchFamily="49" charset="0"/>
              </a:rPr>
              <a:t>  // void </a:t>
            </a:r>
            <a:r>
              <a:rPr lang="en-US" altLang="en-US" sz="1300" b="1" dirty="0" err="1">
                <a:latin typeface="Courier New" panose="02070309020205020404" pitchFamily="49" charset="0"/>
              </a:rPr>
              <a:t>ctor</a:t>
            </a:r>
            <a:r>
              <a:rPr lang="en-US" altLang="en-US" sz="1300" b="1" dirty="0">
                <a:latin typeface="Courier New" panose="02070309020205020404" pitchFamily="49" charset="0"/>
              </a:rPr>
              <a:t> for arrays</a:t>
            </a:r>
          </a:p>
          <a:p>
            <a:pPr>
              <a:buFont typeface="Symbol" panose="05050102010706020507" pitchFamily="18" charset="2"/>
              <a:buNone/>
            </a:pPr>
            <a:r>
              <a:rPr lang="en-US" altLang="en-US" sz="1300" b="1" dirty="0">
                <a:latin typeface="Courier New" panose="02070309020205020404" pitchFamily="49" charset="0"/>
              </a:rPr>
              <a:t>    X();</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 destructor</a:t>
            </a:r>
          </a:p>
          <a:p>
            <a:pPr>
              <a:buFont typeface="Symbol" panose="05050102010706020507" pitchFamily="18" charset="2"/>
              <a:buNone/>
            </a:pPr>
            <a:r>
              <a:rPr lang="en-US" altLang="en-US" sz="1300" b="1" dirty="0">
                <a:latin typeface="Courier New" panose="02070309020205020404" pitchFamily="49" charset="0"/>
              </a:rPr>
              <a:t>    ~X();</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 copy </a:t>
            </a:r>
            <a:r>
              <a:rPr lang="en-US" altLang="en-US" sz="1300" b="1" dirty="0" err="1">
                <a:latin typeface="Courier New" panose="02070309020205020404" pitchFamily="49" charset="0"/>
              </a:rPr>
              <a:t>ctor</a:t>
            </a: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X(</a:t>
            </a:r>
            <a:r>
              <a:rPr lang="en-US" altLang="en-US" sz="1300" b="1" dirty="0" err="1">
                <a:latin typeface="Courier New" panose="02070309020205020404" pitchFamily="49" charset="0"/>
              </a:rPr>
              <a:t>const</a:t>
            </a:r>
            <a:r>
              <a:rPr lang="en-US" altLang="en-US" sz="1300" b="1" dirty="0">
                <a:latin typeface="Courier New" panose="02070309020205020404" pitchFamily="49" charset="0"/>
              </a:rPr>
              <a:t> X&amp; x);</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 </a:t>
            </a:r>
            <a:r>
              <a:rPr lang="en-US" altLang="en-US" sz="1300" b="1" dirty="0" err="1">
                <a:latin typeface="Courier New" panose="02070309020205020404" pitchFamily="49" charset="0"/>
              </a:rPr>
              <a:t>accessor</a:t>
            </a: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T </a:t>
            </a:r>
            <a:r>
              <a:rPr lang="en-US" altLang="en-US" sz="1300" b="1" dirty="0" err="1">
                <a:latin typeface="Courier New" panose="02070309020205020404" pitchFamily="49" charset="0"/>
              </a:rPr>
              <a:t>showState</a:t>
            </a:r>
            <a:r>
              <a:rPr lang="en-US" altLang="en-US" sz="1300" b="1" dirty="0">
                <a:latin typeface="Courier New" panose="02070309020205020404" pitchFamily="49" charset="0"/>
              </a:rPr>
              <a:t>();</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 </a:t>
            </a:r>
            <a:r>
              <a:rPr lang="en-US" altLang="en-US" sz="1300" b="1" dirty="0" err="1">
                <a:latin typeface="Courier New" panose="02070309020205020404" pitchFamily="49" charset="0"/>
              </a:rPr>
              <a:t>mutator</a:t>
            </a: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void </a:t>
            </a:r>
            <a:r>
              <a:rPr lang="en-US" altLang="en-US" sz="1300" b="1" dirty="0" err="1">
                <a:latin typeface="Courier New" panose="02070309020205020404" pitchFamily="49" charset="0"/>
              </a:rPr>
              <a:t>changeState</a:t>
            </a:r>
            <a:r>
              <a:rPr lang="en-US" altLang="en-US" sz="1300" b="1" dirty="0">
                <a:latin typeface="Courier New" panose="02070309020205020404" pitchFamily="49" charset="0"/>
              </a:rPr>
              <a:t>(T t);</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 assignment</a:t>
            </a:r>
          </a:p>
          <a:p>
            <a:pPr>
              <a:buFont typeface="Symbol" panose="05050102010706020507" pitchFamily="18" charset="2"/>
              <a:buNone/>
            </a:pPr>
            <a:r>
              <a:rPr lang="en-US" altLang="en-US" sz="1300" b="1" dirty="0">
                <a:latin typeface="Courier New" panose="02070309020205020404" pitchFamily="49" charset="0"/>
              </a:rPr>
              <a:t>    X&amp; operator=(</a:t>
            </a:r>
            <a:r>
              <a:rPr lang="en-US" altLang="en-US" sz="1300" b="1" dirty="0" err="1">
                <a:latin typeface="Courier New" panose="02070309020205020404" pitchFamily="49" charset="0"/>
              </a:rPr>
              <a:t>const</a:t>
            </a:r>
            <a:r>
              <a:rPr lang="en-US" altLang="en-US" sz="1300" b="1" dirty="0">
                <a:latin typeface="Courier New" panose="02070309020205020404" pitchFamily="49" charset="0"/>
              </a:rPr>
              <a:t> X&amp;)</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 cast operator</a:t>
            </a:r>
          </a:p>
          <a:p>
            <a:pPr>
              <a:buFont typeface="Symbol" panose="05050102010706020507" pitchFamily="18" charset="2"/>
              <a:buNone/>
            </a:pPr>
            <a:r>
              <a:rPr lang="en-US" altLang="en-US" sz="1300" b="1" dirty="0">
                <a:latin typeface="Courier New" panose="02070309020205020404" pitchFamily="49" charset="0"/>
              </a:rPr>
              <a:t>    operator T ()</a:t>
            </a:r>
          </a:p>
          <a:p>
            <a:pPr>
              <a:buFont typeface="Symbol" panose="05050102010706020507" pitchFamily="18" charset="2"/>
              <a:buNone/>
            </a:pPr>
            <a:endParaRPr lang="en-US" altLang="en-US" sz="1300" b="1" dirty="0">
              <a:latin typeface="Courier New" panose="02070309020205020404" pitchFamily="49" charset="0"/>
            </a:endParaRPr>
          </a:p>
          <a:p>
            <a:pPr>
              <a:buFont typeface="Symbol" panose="05050102010706020507" pitchFamily="18" charset="2"/>
              <a:buNone/>
            </a:pPr>
            <a:r>
              <a:rPr lang="en-US" altLang="en-US" sz="1300" b="1" dirty="0">
                <a:latin typeface="Courier New" panose="02070309020205020404" pitchFamily="49" charset="0"/>
              </a:rPr>
              <a:t>  private:  ...</a:t>
            </a:r>
          </a:p>
          <a:p>
            <a:pPr>
              <a:buFont typeface="Symbol" panose="05050102010706020507" pitchFamily="18" charset="2"/>
              <a:buNone/>
            </a:pPr>
            <a:r>
              <a:rPr lang="en-US" altLang="en-US" sz="1300" b="1" dirty="0">
                <a:latin typeface="Courier New" panose="02070309020205020404" pitchFamily="49" charset="0"/>
              </a:rPr>
              <a:t>};</a:t>
            </a:r>
          </a:p>
          <a:p>
            <a:pPr>
              <a:buFont typeface="Symbol" panose="05050102010706020507" pitchFamily="18" charset="2"/>
              <a:buNone/>
            </a:pPr>
            <a:r>
              <a:rPr lang="en-US" altLang="en-US" sz="1300" dirty="0">
                <a:latin typeface="Courier New" panose="02070309020205020404" pitchFamily="49" charset="0"/>
              </a:rPr>
              <a:t>  </a:t>
            </a:r>
          </a:p>
        </p:txBody>
      </p:sp>
    </p:spTree>
    <p:extLst>
      <p:ext uri="{BB962C8B-B14F-4D97-AF65-F5344CB8AC3E}">
        <p14:creationId xmlns:p14="http://schemas.microsoft.com/office/powerpoint/2010/main" val="38230577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4400" dirty="0"/>
              <a:t>C/C++ Memory Model</a:t>
            </a:r>
            <a:endParaRPr lang="en-US" sz="4400" dirty="0">
              <a:cs typeface="Arial" panose="020B0604020202020204" pitchFamily="34" charset="0"/>
            </a:endParaRPr>
          </a:p>
        </p:txBody>
      </p:sp>
      <p:sp>
        <p:nvSpPr>
          <p:cNvPr id="4" name="Content Placeholder 3"/>
          <p:cNvSpPr>
            <a:spLocks noGrp="1"/>
          </p:cNvSpPr>
          <p:nvPr>
            <p:ph sz="half" idx="2"/>
          </p:nvPr>
        </p:nvSpPr>
        <p:spPr>
          <a:xfrm>
            <a:off x="2865600" y="2231136"/>
            <a:ext cx="3650400" cy="6303600"/>
          </a:xfrm>
        </p:spPr>
        <p:txBody>
          <a:bodyPr>
            <a:noAutofit/>
          </a:bodyPr>
          <a:lstStyle/>
          <a:p>
            <a:pPr>
              <a:spcBef>
                <a:spcPts val="1800"/>
              </a:spcBef>
            </a:pPr>
            <a:r>
              <a:rPr lang="en-US" altLang="en-US" sz="2200" dirty="0">
                <a:latin typeface="Arial" panose="020B0604020202020204" pitchFamily="34" charset="0"/>
              </a:rPr>
              <a:t>Defined outside any function (</a:t>
            </a:r>
            <a:r>
              <a:rPr lang="en-US" altLang="en-US" sz="2200" dirty="0" err="1">
                <a:latin typeface="Arial" panose="020B0604020202020204" pitchFamily="34" charset="0"/>
              </a:rPr>
              <a:t>globals</a:t>
            </a:r>
            <a:r>
              <a:rPr lang="en-US" altLang="en-US" sz="2200" dirty="0">
                <a:latin typeface="Arial" panose="020B0604020202020204" pitchFamily="34" charset="0"/>
              </a:rPr>
              <a:t>) and initialized before main is entered</a:t>
            </a:r>
          </a:p>
          <a:p>
            <a:pPr>
              <a:spcBef>
                <a:spcPts val="1800"/>
              </a:spcBef>
            </a:pPr>
            <a:r>
              <a:rPr lang="en-US" altLang="en-US" sz="2200" dirty="0">
                <a:latin typeface="Arial" panose="020B0604020202020204" pitchFamily="34" charset="0"/>
              </a:rPr>
              <a:t>Global data and functions are made private by qualifying as static, otherwise they are public</a:t>
            </a:r>
          </a:p>
          <a:p>
            <a:pPr>
              <a:spcBef>
                <a:spcPts val="1800"/>
              </a:spcBef>
            </a:pPr>
            <a:r>
              <a:rPr lang="en-US" altLang="en-US" sz="2200" dirty="0">
                <a:latin typeface="Arial" panose="020B0604020202020204" pitchFamily="34" charset="0"/>
              </a:rPr>
              <a:t>Memory allocations local to a function, but qualified as static</a:t>
            </a:r>
          </a:p>
          <a:p>
            <a:endParaRPr lang="en-IN" sz="2400" dirty="0"/>
          </a:p>
        </p:txBody>
      </p:sp>
      <p:sp>
        <p:nvSpPr>
          <p:cNvPr id="13" name="Rectangle 27"/>
          <p:cNvSpPr>
            <a:spLocks noChangeArrowheads="1"/>
          </p:cNvSpPr>
          <p:nvPr/>
        </p:nvSpPr>
        <p:spPr bwMode="auto">
          <a:xfrm>
            <a:off x="341590" y="1687109"/>
            <a:ext cx="6492026"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lIns="95250" tIns="47625" rIns="95250" bIns="47625">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000" u="sng" dirty="0">
                <a:latin typeface="+mn-lt"/>
              </a:rPr>
              <a:t>Static memory:</a:t>
            </a:r>
            <a:r>
              <a:rPr lang="en-US" altLang="en-US" sz="2000" dirty="0">
                <a:latin typeface="+mn-lt"/>
              </a:rPr>
              <a:t> available for the lifetime of the program </a:t>
            </a:r>
          </a:p>
        </p:txBody>
      </p:sp>
      <p:graphicFrame>
        <p:nvGraphicFramePr>
          <p:cNvPr id="3" name="Table 2"/>
          <p:cNvGraphicFramePr>
            <a:graphicFrameLocks noGrp="1"/>
          </p:cNvGraphicFramePr>
          <p:nvPr>
            <p:extLst>
              <p:ext uri="{D42A27DB-BD31-4B8C-83A1-F6EECF244321}">
                <p14:modId xmlns:p14="http://schemas.microsoft.com/office/powerpoint/2010/main" val="50445151"/>
              </p:ext>
            </p:extLst>
          </p:nvPr>
        </p:nvGraphicFramePr>
        <p:xfrm>
          <a:off x="171450" y="2231136"/>
          <a:ext cx="2713200" cy="4169664"/>
        </p:xfrm>
        <a:graphic>
          <a:graphicData uri="http://schemas.openxmlformats.org/drawingml/2006/table">
            <a:tbl>
              <a:tblPr firstRow="1" bandRow="1">
                <a:tableStyleId>{5940675A-B579-460E-94D1-54222C63F5DA}</a:tableStyleId>
              </a:tblPr>
              <a:tblGrid>
                <a:gridCol w="2713200">
                  <a:extLst>
                    <a:ext uri="{9D8B030D-6E8A-4147-A177-3AD203B41FA5}">
                      <a16:colId xmlns:a16="http://schemas.microsoft.com/office/drawing/2014/main" val="20000"/>
                    </a:ext>
                  </a:extLst>
                </a:gridCol>
              </a:tblGrid>
              <a:tr h="1389888">
                <a:tc>
                  <a:txBody>
                    <a:bodyPr/>
                    <a:lstStyle/>
                    <a:p>
                      <a:pPr algn="ctr"/>
                      <a:r>
                        <a:rPr lang="en-US" altLang="en-US" sz="2000" dirty="0">
                          <a:latin typeface="+mn-lt"/>
                        </a:rPr>
                        <a:t>public global functions</a:t>
                      </a:r>
                    </a:p>
                    <a:p>
                      <a:pPr algn="ctr"/>
                      <a:r>
                        <a:rPr lang="en-US" altLang="en-US" sz="2000" dirty="0">
                          <a:latin typeface="+mn-lt"/>
                        </a:rPr>
                        <a:t>and data</a:t>
                      </a:r>
                    </a:p>
                    <a:p>
                      <a:endParaRPr lang="en-IN" sz="2000" dirty="0">
                        <a:latin typeface="+mn-lt"/>
                      </a:endParaRPr>
                    </a:p>
                  </a:txBody>
                  <a:tcPr anchor="ctr"/>
                </a:tc>
                <a:extLst>
                  <a:ext uri="{0D108BD9-81ED-4DB2-BD59-A6C34878D82A}">
                    <a16:rowId xmlns:a16="http://schemas.microsoft.com/office/drawing/2014/main" val="10000"/>
                  </a:ext>
                </a:extLst>
              </a:tr>
              <a:tr h="1389888">
                <a:tc>
                  <a:txBody>
                    <a:bodyPr/>
                    <a:lstStyle/>
                    <a:p>
                      <a:pPr algn="ctr"/>
                      <a:r>
                        <a:rPr lang="en-US" altLang="en-US" sz="2000" dirty="0">
                          <a:latin typeface="+mn-lt"/>
                        </a:rPr>
                        <a:t>public global functions</a:t>
                      </a:r>
                    </a:p>
                    <a:p>
                      <a:pPr algn="ctr"/>
                      <a:r>
                        <a:rPr lang="en-US" altLang="en-US" sz="2000" dirty="0">
                          <a:latin typeface="+mn-lt"/>
                        </a:rPr>
                        <a:t>and data</a:t>
                      </a:r>
                    </a:p>
                    <a:p>
                      <a:endParaRPr lang="en-IN" sz="2000" dirty="0">
                        <a:latin typeface="+mn-lt"/>
                      </a:endParaRPr>
                    </a:p>
                  </a:txBody>
                  <a:tcPr anchor="ctr">
                    <a:solidFill>
                      <a:schemeClr val="bg1"/>
                    </a:solidFill>
                  </a:tcPr>
                </a:tc>
                <a:extLst>
                  <a:ext uri="{0D108BD9-81ED-4DB2-BD59-A6C34878D82A}">
                    <a16:rowId xmlns:a16="http://schemas.microsoft.com/office/drawing/2014/main" val="10001"/>
                  </a:ext>
                </a:extLst>
              </a:tr>
              <a:tr h="1389888">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altLang="en-US" sz="2000" dirty="0">
                          <a:latin typeface="+mn-lt"/>
                        </a:rPr>
                        <a:t>local static data</a:t>
                      </a:r>
                    </a:p>
                    <a:p>
                      <a:endParaRPr lang="en-IN" sz="2000" dirty="0">
                        <a:latin typeface="+mn-lt"/>
                      </a:endParaRPr>
                    </a:p>
                  </a:txBody>
                  <a:tcPr anchor="ct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041817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4400" dirty="0"/>
              <a:t>C/C++ Memory Model</a:t>
            </a:r>
            <a:endParaRPr lang="en-US" sz="4400" dirty="0">
              <a:cs typeface="Arial" panose="020B0604020202020204" pitchFamily="34" charset="0"/>
            </a:endParaRPr>
          </a:p>
        </p:txBody>
      </p:sp>
      <p:sp>
        <p:nvSpPr>
          <p:cNvPr id="4" name="Content Placeholder 3"/>
          <p:cNvSpPr>
            <a:spLocks noGrp="1"/>
          </p:cNvSpPr>
          <p:nvPr>
            <p:ph sz="half" idx="2"/>
          </p:nvPr>
        </p:nvSpPr>
        <p:spPr>
          <a:xfrm>
            <a:off x="2865120" y="2231136"/>
            <a:ext cx="3649980" cy="6303264"/>
          </a:xfrm>
        </p:spPr>
        <p:txBody>
          <a:bodyPr>
            <a:noAutofit/>
          </a:bodyPr>
          <a:lstStyle/>
          <a:p>
            <a:r>
              <a:rPr lang="en-IN" sz="2000" dirty="0"/>
              <a:t>Defined only while thread of execution passes through a function, control, or anonymous scope</a:t>
            </a:r>
          </a:p>
          <a:p>
            <a:r>
              <a:rPr lang="en-IN" sz="2000" dirty="0"/>
              <a:t>Holds input parameters, local data, and return values, used as scratch-pad memory</a:t>
            </a:r>
          </a:p>
          <a:p>
            <a:r>
              <a:rPr lang="en-IN" sz="2000" dirty="0"/>
              <a:t>Guaranteed to be valid during the evaluation of a containing expression; won’t be valid after</a:t>
            </a:r>
          </a:p>
          <a:p>
            <a:r>
              <a:rPr lang="en-IN" sz="2000" dirty="0"/>
              <a:t>Expression evaluation starts with function evaluation first, then expression evaluation as algebraic combination of terms</a:t>
            </a:r>
          </a:p>
          <a:p>
            <a:r>
              <a:rPr lang="en-IN" sz="2000" dirty="0"/>
              <a:t>Stack frame is destroyed when expression evaluation is complete</a:t>
            </a:r>
          </a:p>
        </p:txBody>
      </p:sp>
      <p:sp>
        <p:nvSpPr>
          <p:cNvPr id="13" name="Rectangle 27"/>
          <p:cNvSpPr>
            <a:spLocks noChangeArrowheads="1"/>
          </p:cNvSpPr>
          <p:nvPr/>
        </p:nvSpPr>
        <p:spPr bwMode="auto">
          <a:xfrm>
            <a:off x="329398" y="1687109"/>
            <a:ext cx="6492026" cy="40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lIns="95250" tIns="47625" rIns="95250" bIns="47625">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000" u="sng" dirty="0">
                <a:latin typeface="+mn-lt"/>
              </a:rPr>
              <a:t>Static memory:</a:t>
            </a:r>
            <a:r>
              <a:rPr lang="en-US" altLang="en-US" sz="2000" dirty="0">
                <a:latin typeface="+mn-lt"/>
              </a:rPr>
              <a:t> </a:t>
            </a:r>
            <a:r>
              <a:rPr lang="en-US" altLang="en-US" sz="2000" dirty="0">
                <a:latin typeface="Arial" panose="020B0604020202020204" pitchFamily="34" charset="0"/>
              </a:rPr>
              <a:t>temporary scratch pad</a:t>
            </a:r>
          </a:p>
        </p:txBody>
      </p:sp>
      <p:graphicFrame>
        <p:nvGraphicFramePr>
          <p:cNvPr id="3" name="Table 2"/>
          <p:cNvGraphicFramePr>
            <a:graphicFrameLocks noGrp="1"/>
          </p:cNvGraphicFramePr>
          <p:nvPr>
            <p:extLst>
              <p:ext uri="{D42A27DB-BD31-4B8C-83A1-F6EECF244321}">
                <p14:modId xmlns:p14="http://schemas.microsoft.com/office/powerpoint/2010/main" val="2613709993"/>
              </p:ext>
            </p:extLst>
          </p:nvPr>
        </p:nvGraphicFramePr>
        <p:xfrm>
          <a:off x="172800" y="2232000"/>
          <a:ext cx="2647950" cy="6111900"/>
        </p:xfrm>
        <a:graphic>
          <a:graphicData uri="http://schemas.openxmlformats.org/drawingml/2006/table">
            <a:tbl>
              <a:tblPr firstRow="1" bandRow="1">
                <a:tableStyleId>{2D5ABB26-0587-4C30-8999-92F81FD0307C}</a:tableStyleId>
              </a:tblPr>
              <a:tblGrid>
                <a:gridCol w="2647950">
                  <a:extLst>
                    <a:ext uri="{9D8B030D-6E8A-4147-A177-3AD203B41FA5}">
                      <a16:colId xmlns:a16="http://schemas.microsoft.com/office/drawing/2014/main" val="20000"/>
                    </a:ext>
                  </a:extLst>
                </a:gridCol>
              </a:tblGrid>
              <a:tr h="1527975">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altLang="en-US" sz="2000" dirty="0">
                          <a:latin typeface="+mn-lt"/>
                        </a:rPr>
                        <a:t>main stack frame</a:t>
                      </a:r>
                    </a:p>
                    <a:p>
                      <a:endParaRPr lang="en-IN" dirty="0">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527975">
                <a:tc>
                  <a:txBody>
                    <a:bodyPr/>
                    <a:lstStyle/>
                    <a:p>
                      <a:pPr algn="ctr"/>
                      <a:r>
                        <a:rPr lang="en-US" altLang="en-US" sz="2000" dirty="0">
                          <a:latin typeface="+mn-lt"/>
                        </a:rPr>
                        <a:t>function called by</a:t>
                      </a:r>
                      <a:r>
                        <a:rPr lang="en-US" altLang="en-US" sz="2000" baseline="0" dirty="0">
                          <a:latin typeface="+mn-lt"/>
                        </a:rPr>
                        <a:t> </a:t>
                      </a:r>
                      <a:r>
                        <a:rPr lang="en-US" altLang="en-US" sz="2000" dirty="0">
                          <a:latin typeface="+mn-lt"/>
                        </a:rPr>
                        <a:t>main</a:t>
                      </a:r>
                      <a:r>
                        <a:rPr lang="en-US" altLang="en-US" sz="2000" baseline="0" dirty="0">
                          <a:latin typeface="+mn-lt"/>
                        </a:rPr>
                        <a:t> </a:t>
                      </a:r>
                      <a:r>
                        <a:rPr lang="en-US" altLang="en-US" sz="2000" dirty="0">
                          <a:latin typeface="+mn-lt"/>
                        </a:rPr>
                        <a:t>stack frame</a:t>
                      </a:r>
                    </a:p>
                    <a:p>
                      <a:endParaRPr lang="en-IN" dirty="0">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527975">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altLang="en-US" sz="2000" dirty="0">
                          <a:latin typeface="+mn-lt"/>
                        </a:rPr>
                        <a:t>more stack frames</a:t>
                      </a:r>
                    </a:p>
                    <a:p>
                      <a:endParaRPr lang="en-IN" dirty="0">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527975">
                <a:tc>
                  <a:txBody>
                    <a:bodyPr/>
                    <a:lstStyle/>
                    <a:p>
                      <a:pPr algn="ctr"/>
                      <a:r>
                        <a:rPr lang="en-US" altLang="en-US" sz="2000" dirty="0">
                          <a:latin typeface="+mn-lt"/>
                        </a:rPr>
                        <a:t>current function</a:t>
                      </a:r>
                      <a:br>
                        <a:rPr lang="en-US" altLang="en-US" sz="2000" dirty="0">
                          <a:latin typeface="+mn-lt"/>
                        </a:rPr>
                      </a:br>
                      <a:r>
                        <a:rPr lang="en-US" altLang="en-US" sz="2000" dirty="0">
                          <a:latin typeface="+mn-lt"/>
                        </a:rPr>
                        <a:t>stack frame</a:t>
                      </a:r>
                    </a:p>
                    <a:p>
                      <a:endParaRPr lang="en-IN" dirty="0">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881628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4400" dirty="0"/>
              <a:t>C/C++ Memory Model</a:t>
            </a:r>
            <a:endParaRPr lang="en-US" sz="4400" dirty="0">
              <a:cs typeface="Arial" panose="020B0604020202020204" pitchFamily="34" charset="0"/>
            </a:endParaRPr>
          </a:p>
        </p:txBody>
      </p:sp>
      <p:sp>
        <p:nvSpPr>
          <p:cNvPr id="4" name="Content Placeholder 3"/>
          <p:cNvSpPr>
            <a:spLocks noGrp="1"/>
          </p:cNvSpPr>
          <p:nvPr>
            <p:ph sz="half" idx="2"/>
          </p:nvPr>
        </p:nvSpPr>
        <p:spPr>
          <a:xfrm>
            <a:off x="2865600" y="2398842"/>
            <a:ext cx="3650400" cy="6135894"/>
          </a:xfrm>
        </p:spPr>
        <p:txBody>
          <a:bodyPr>
            <a:noAutofit/>
          </a:bodyPr>
          <a:lstStyle/>
          <a:p>
            <a:pPr>
              <a:spcBef>
                <a:spcPts val="1800"/>
              </a:spcBef>
            </a:pPr>
            <a:r>
              <a:rPr lang="en-US" altLang="en-US" sz="2200" dirty="0">
                <a:latin typeface="Arial" panose="020B0604020202020204" pitchFamily="34" charset="0"/>
              </a:rPr>
              <a:t>Allocated/deallocated at run time by invoking operators new/delete (or functions malloc/free)</a:t>
            </a:r>
          </a:p>
          <a:p>
            <a:pPr>
              <a:spcBef>
                <a:spcPts val="1800"/>
              </a:spcBef>
            </a:pPr>
            <a:r>
              <a:rPr lang="en-US" altLang="en-US" sz="2200" dirty="0">
                <a:latin typeface="Arial" panose="020B0604020202020204" pitchFamily="34" charset="0"/>
              </a:rPr>
              <a:t>Memory is available to anyone with a pointer to the allocated memory from the time of allocation until deallocated</a:t>
            </a:r>
          </a:p>
          <a:p>
            <a:endParaRPr lang="en-IN" sz="2400" dirty="0"/>
          </a:p>
        </p:txBody>
      </p:sp>
      <p:sp>
        <p:nvSpPr>
          <p:cNvPr id="13" name="Rectangle 27"/>
          <p:cNvSpPr>
            <a:spLocks noChangeArrowheads="1"/>
          </p:cNvSpPr>
          <p:nvPr/>
        </p:nvSpPr>
        <p:spPr bwMode="auto">
          <a:xfrm>
            <a:off x="341590" y="1687109"/>
            <a:ext cx="6492026" cy="711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lIns="95250" tIns="47625" rIns="95250" bIns="47625">
            <a:spAutoFit/>
          </a:bodyPr>
          <a:lstStyle>
            <a:lvl1pPr defTabSz="950913">
              <a:defRPr sz="2400">
                <a:solidFill>
                  <a:schemeClr val="tx1"/>
                </a:solidFill>
                <a:latin typeface="Times New Roman" panose="02020603050405020304" pitchFamily="18" charset="0"/>
              </a:defRPr>
            </a:lvl1pPr>
            <a:lvl2pPr marL="742950" indent="-285750" defTabSz="950913">
              <a:defRPr sz="2400">
                <a:solidFill>
                  <a:schemeClr val="tx1"/>
                </a:solidFill>
                <a:latin typeface="Times New Roman" panose="02020603050405020304" pitchFamily="18" charset="0"/>
              </a:defRPr>
            </a:lvl2pPr>
            <a:lvl3pPr marL="1143000" indent="-228600" defTabSz="950913">
              <a:defRPr sz="2400">
                <a:solidFill>
                  <a:schemeClr val="tx1"/>
                </a:solidFill>
                <a:latin typeface="Times New Roman" panose="02020603050405020304" pitchFamily="18" charset="0"/>
              </a:defRPr>
            </a:lvl3pPr>
            <a:lvl4pPr marL="1600200" indent="-228600" defTabSz="950913">
              <a:defRPr sz="2400">
                <a:solidFill>
                  <a:schemeClr val="tx1"/>
                </a:solidFill>
                <a:latin typeface="Times New Roman" panose="02020603050405020304" pitchFamily="18" charset="0"/>
              </a:defRPr>
            </a:lvl4pPr>
            <a:lvl5pPr marL="2057400" indent="-228600" defTabSz="950913">
              <a:defRPr sz="2400">
                <a:solidFill>
                  <a:schemeClr val="tx1"/>
                </a:solidFill>
                <a:latin typeface="Times New Roman" panose="02020603050405020304" pitchFamily="18" charset="0"/>
              </a:defRPr>
            </a:lvl5pPr>
            <a:lvl6pPr marL="2514600" indent="-228600" defTabSz="95091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091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091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0913"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000" u="sng" dirty="0">
                <a:latin typeface="Arial" panose="020B0604020202020204" pitchFamily="34" charset="0"/>
              </a:rPr>
              <a:t>heap memory</a:t>
            </a:r>
            <a:r>
              <a:rPr lang="en-US" altLang="en-US" sz="2000" dirty="0">
                <a:latin typeface="Arial" panose="020B0604020202020204" pitchFamily="34" charset="0"/>
              </a:rPr>
              <a:t>: valid from the time of allocation to deallocation</a:t>
            </a:r>
          </a:p>
        </p:txBody>
      </p:sp>
      <p:graphicFrame>
        <p:nvGraphicFramePr>
          <p:cNvPr id="5" name="Table 4"/>
          <p:cNvGraphicFramePr>
            <a:graphicFrameLocks noGrp="1"/>
          </p:cNvGraphicFramePr>
          <p:nvPr>
            <p:extLst>
              <p:ext uri="{D42A27DB-BD31-4B8C-83A1-F6EECF244321}">
                <p14:modId xmlns:p14="http://schemas.microsoft.com/office/powerpoint/2010/main" val="2059446391"/>
              </p:ext>
            </p:extLst>
          </p:nvPr>
        </p:nvGraphicFramePr>
        <p:xfrm>
          <a:off x="172800" y="2459736"/>
          <a:ext cx="2629266" cy="3168904"/>
        </p:xfrm>
        <a:graphic>
          <a:graphicData uri="http://schemas.openxmlformats.org/drawingml/2006/table">
            <a:tbl>
              <a:tblPr firstRow="1" bandRow="1">
                <a:tableStyleId>{5940675A-B579-460E-94D1-54222C63F5DA}</a:tableStyleId>
              </a:tblPr>
              <a:tblGrid>
                <a:gridCol w="2629266">
                  <a:extLst>
                    <a:ext uri="{9D8B030D-6E8A-4147-A177-3AD203B41FA5}">
                      <a16:colId xmlns:a16="http://schemas.microsoft.com/office/drawing/2014/main" val="20000"/>
                    </a:ext>
                  </a:extLst>
                </a:gridCol>
              </a:tblGrid>
              <a:tr h="1713667">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altLang="en-US" sz="2000" dirty="0">
                          <a:latin typeface="+mn-lt"/>
                        </a:rPr>
                        <a:t>allocated heap memory</a:t>
                      </a:r>
                    </a:p>
                    <a:p>
                      <a:endParaRPr lang="en-IN" sz="2000" dirty="0">
                        <a:latin typeface="+mn-lt"/>
                      </a:endParaRPr>
                    </a:p>
                  </a:txBody>
                  <a:tcPr anchor="ctr"/>
                </a:tc>
                <a:extLst>
                  <a:ext uri="{0D108BD9-81ED-4DB2-BD59-A6C34878D82A}">
                    <a16:rowId xmlns:a16="http://schemas.microsoft.com/office/drawing/2014/main" val="10000"/>
                  </a:ext>
                </a:extLst>
              </a:tr>
              <a:tr h="1455237">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altLang="en-US" sz="2000" dirty="0">
                          <a:latin typeface="+mn-lt"/>
                        </a:rPr>
                        <a:t>free heap memory</a:t>
                      </a:r>
                    </a:p>
                    <a:p>
                      <a:endParaRPr lang="en-IN" sz="2000" dirty="0">
                        <a:latin typeface="+mn-lt"/>
                      </a:endParaRPr>
                    </a:p>
                  </a:txBody>
                  <a:tcPr anchor="ct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3676783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njones\Dropbox (2U)\Work\Designing Slides\Syracuse\03 Engin and CS\logo\logo_SYR-EngAtSYR.pn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173627" y="4120259"/>
            <a:ext cx="4286250" cy="385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20768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1_Clarit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1305</TotalTime>
  <Words>617</Words>
  <Application>Microsoft Office PowerPoint</Application>
  <PresentationFormat>On-screen Show (4:3)</PresentationFormat>
  <Paragraphs>115</Paragraphs>
  <Slides>10</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10</vt:i4>
      </vt:variant>
    </vt:vector>
  </HeadingPairs>
  <TitlesOfParts>
    <vt:vector size="20" baseType="lpstr">
      <vt:lpstr>Arial</vt:lpstr>
      <vt:lpstr>Calibri</vt:lpstr>
      <vt:lpstr>Courier New</vt:lpstr>
      <vt:lpstr>Scala OT</vt:lpstr>
      <vt:lpstr>ScalaOT</vt:lpstr>
      <vt:lpstr>ScalaSansLF-Regular</vt:lpstr>
      <vt:lpstr>ScalaSansOT</vt:lpstr>
      <vt:lpstr>Symbol</vt:lpstr>
      <vt:lpstr>Clarity</vt:lpstr>
      <vt:lpstr>1_Clarity</vt:lpstr>
      <vt:lpstr>Abstract Data Types</vt:lpstr>
      <vt:lpstr>Data Abstraction</vt:lpstr>
      <vt:lpstr>Data Abstraction (cont.)</vt:lpstr>
      <vt:lpstr>Classes</vt:lpstr>
      <vt:lpstr>Classes (cont.)</vt:lpstr>
      <vt:lpstr>Class and Object Syntax</vt:lpstr>
      <vt:lpstr>C/C++ Memory Model</vt:lpstr>
      <vt:lpstr>C/C++ Memory Model</vt:lpstr>
      <vt:lpstr>C/C++ Memory Model</vt:lpstr>
      <vt:lpstr>PowerPoint Presentation</vt:lpstr>
    </vt:vector>
  </TitlesOfParts>
  <Company>2U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GSM 420 / MBAH 420</dc:title>
  <dc:creator>Michael Lederer</dc:creator>
  <cp:lastModifiedBy>James Fawcett</cp:lastModifiedBy>
  <cp:revision>158</cp:revision>
  <dcterms:created xsi:type="dcterms:W3CDTF">2015-11-10T20:00:19Z</dcterms:created>
  <dcterms:modified xsi:type="dcterms:W3CDTF">2017-10-04T18:31:15Z</dcterms:modified>
</cp:coreProperties>
</file>