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 id="2147483987" r:id="rId2"/>
  </p:sldMasterIdLst>
  <p:notesMasterIdLst>
    <p:notesMasterId r:id="rId14"/>
  </p:notesMasterIdLst>
  <p:sldIdLst>
    <p:sldId id="326" r:id="rId3"/>
    <p:sldId id="350" r:id="rId4"/>
    <p:sldId id="351" r:id="rId5"/>
    <p:sldId id="352" r:id="rId6"/>
    <p:sldId id="353" r:id="rId7"/>
    <p:sldId id="354" r:id="rId8"/>
    <p:sldId id="355" r:id="rId9"/>
    <p:sldId id="356" r:id="rId10"/>
    <p:sldId id="358" r:id="rId11"/>
    <p:sldId id="357" r:id="rId12"/>
    <p:sldId id="318"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26" userDrawn="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7D31"/>
    <a:srgbClr val="6F777D"/>
    <a:srgbClr val="3E3D3C"/>
    <a:srgbClr val="0D1D37"/>
    <a:srgbClr val="D445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434" autoAdjust="0"/>
  </p:normalViewPr>
  <p:slideViewPr>
    <p:cSldViewPr snapToGrid="0" snapToObjects="1">
      <p:cViewPr>
        <p:scale>
          <a:sx n="80" d="100"/>
          <a:sy n="80" d="100"/>
        </p:scale>
        <p:origin x="1116" y="-552"/>
      </p:cViewPr>
      <p:guideLst>
        <p:guide orient="horz" pos="1026"/>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19"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112355E-9E02-FB4C-881D-3FE542E0640D}" type="datetimeFigureOut">
              <a:rPr lang="en-US" smtClean="0"/>
              <a:pPr/>
              <a:t>9/22/2017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D50E08-B43C-1C40-8EE4-21DAB8FD2715}" type="slidenum">
              <a:rPr lang="en-US" smtClean="0"/>
              <a:pPr/>
              <a:t>‹#›</a:t>
            </a:fld>
            <a:endParaRPr lang="en-US"/>
          </a:p>
        </p:txBody>
      </p:sp>
    </p:spTree>
    <p:extLst>
      <p:ext uri="{BB962C8B-B14F-4D97-AF65-F5344CB8AC3E}">
        <p14:creationId xmlns:p14="http://schemas.microsoft.com/office/powerpoint/2010/main" val="254490989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D297C747-81AE-499F-ACAE-B34C41109A6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F94C1B2-E652-41FE-BF42-ABE6A019146F}" type="slidenum">
              <a:rPr lang="en-US" altLang="en-US"/>
              <a:pPr eaLnBrk="1" hangingPunct="1"/>
              <a:t>2</a:t>
            </a:fld>
            <a:endParaRPr lang="en-US" altLang="en-US"/>
          </a:p>
        </p:txBody>
      </p:sp>
      <p:sp>
        <p:nvSpPr>
          <p:cNvPr id="32771" name="Rectangle 2">
            <a:extLst>
              <a:ext uri="{FF2B5EF4-FFF2-40B4-BE49-F238E27FC236}">
                <a16:creationId xmlns:a16="http://schemas.microsoft.com/office/drawing/2014/main" id="{6C0AA58E-C26F-4CE2-9890-C30EEE6CDAE4}"/>
              </a:ext>
            </a:extLst>
          </p:cNvPr>
          <p:cNvSpPr>
            <a:spLocks noGrp="1" noRot="1" noChangeAspect="1" noChangeArrowheads="1" noTextEdit="1"/>
          </p:cNvSpPr>
          <p:nvPr>
            <p:ph type="sldImg"/>
          </p:nvPr>
        </p:nvSpPr>
        <p:spPr>
          <a:ln/>
        </p:spPr>
      </p:sp>
      <p:sp>
        <p:nvSpPr>
          <p:cNvPr id="32772" name="Rectangle 3">
            <a:extLst>
              <a:ext uri="{FF2B5EF4-FFF2-40B4-BE49-F238E27FC236}">
                <a16:creationId xmlns:a16="http://schemas.microsoft.com/office/drawing/2014/main" id="{2F8D3C03-18C4-4734-9B75-24B5C4DE4A5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8874968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D297C747-81AE-499F-ACAE-B34C41109A6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F94C1B2-E652-41FE-BF42-ABE6A019146F}" type="slidenum">
              <a:rPr lang="en-US" altLang="en-US"/>
              <a:pPr eaLnBrk="1" hangingPunct="1"/>
              <a:t>3</a:t>
            </a:fld>
            <a:endParaRPr lang="en-US" altLang="en-US"/>
          </a:p>
        </p:txBody>
      </p:sp>
      <p:sp>
        <p:nvSpPr>
          <p:cNvPr id="32771" name="Rectangle 2">
            <a:extLst>
              <a:ext uri="{FF2B5EF4-FFF2-40B4-BE49-F238E27FC236}">
                <a16:creationId xmlns:a16="http://schemas.microsoft.com/office/drawing/2014/main" id="{6C0AA58E-C26F-4CE2-9890-C30EEE6CDAE4}"/>
              </a:ext>
            </a:extLst>
          </p:cNvPr>
          <p:cNvSpPr>
            <a:spLocks noGrp="1" noRot="1" noChangeAspect="1" noChangeArrowheads="1" noTextEdit="1"/>
          </p:cNvSpPr>
          <p:nvPr>
            <p:ph type="sldImg"/>
          </p:nvPr>
        </p:nvSpPr>
        <p:spPr>
          <a:ln/>
        </p:spPr>
      </p:sp>
      <p:sp>
        <p:nvSpPr>
          <p:cNvPr id="32772" name="Rectangle 3">
            <a:extLst>
              <a:ext uri="{FF2B5EF4-FFF2-40B4-BE49-F238E27FC236}">
                <a16:creationId xmlns:a16="http://schemas.microsoft.com/office/drawing/2014/main" id="{2F8D3C03-18C4-4734-9B75-24B5C4DE4A5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433931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a:extLst>
              <a:ext uri="{FF2B5EF4-FFF2-40B4-BE49-F238E27FC236}">
                <a16:creationId xmlns:a16="http://schemas.microsoft.com/office/drawing/2014/main" id="{6503F179-71A3-4D92-AC02-958993A51B8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9064B09-7A60-4F21-B31C-9ECB7AE4BCF6}" type="slidenum">
              <a:rPr lang="en-US" altLang="en-US"/>
              <a:pPr eaLnBrk="1" hangingPunct="1"/>
              <a:t>4</a:t>
            </a:fld>
            <a:endParaRPr lang="en-US" altLang="en-US"/>
          </a:p>
        </p:txBody>
      </p:sp>
      <p:sp>
        <p:nvSpPr>
          <p:cNvPr id="33795" name="Rectangle 2">
            <a:extLst>
              <a:ext uri="{FF2B5EF4-FFF2-40B4-BE49-F238E27FC236}">
                <a16:creationId xmlns:a16="http://schemas.microsoft.com/office/drawing/2014/main" id="{7AAB6A08-2658-43D6-A7E0-B93E76747645}"/>
              </a:ext>
            </a:extLst>
          </p:cNvPr>
          <p:cNvSpPr>
            <a:spLocks noGrp="1" noRot="1" noChangeAspect="1" noChangeArrowheads="1" noTextEdit="1"/>
          </p:cNvSpPr>
          <p:nvPr>
            <p:ph type="sldImg"/>
          </p:nvPr>
        </p:nvSpPr>
        <p:spPr>
          <a:ln/>
        </p:spPr>
      </p:sp>
      <p:sp>
        <p:nvSpPr>
          <p:cNvPr id="33796" name="Rectangle 3">
            <a:extLst>
              <a:ext uri="{FF2B5EF4-FFF2-40B4-BE49-F238E27FC236}">
                <a16:creationId xmlns:a16="http://schemas.microsoft.com/office/drawing/2014/main" id="{A8819AA7-709C-4E67-987E-A99FABD73E7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004548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a:extLst>
              <a:ext uri="{FF2B5EF4-FFF2-40B4-BE49-F238E27FC236}">
                <a16:creationId xmlns:a16="http://schemas.microsoft.com/office/drawing/2014/main" id="{6503F179-71A3-4D92-AC02-958993A51B8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9064B09-7A60-4F21-B31C-9ECB7AE4BCF6}" type="slidenum">
              <a:rPr lang="en-US" altLang="en-US"/>
              <a:pPr eaLnBrk="1" hangingPunct="1"/>
              <a:t>5</a:t>
            </a:fld>
            <a:endParaRPr lang="en-US" altLang="en-US"/>
          </a:p>
        </p:txBody>
      </p:sp>
      <p:sp>
        <p:nvSpPr>
          <p:cNvPr id="33795" name="Rectangle 2">
            <a:extLst>
              <a:ext uri="{FF2B5EF4-FFF2-40B4-BE49-F238E27FC236}">
                <a16:creationId xmlns:a16="http://schemas.microsoft.com/office/drawing/2014/main" id="{7AAB6A08-2658-43D6-A7E0-B93E76747645}"/>
              </a:ext>
            </a:extLst>
          </p:cNvPr>
          <p:cNvSpPr>
            <a:spLocks noGrp="1" noRot="1" noChangeAspect="1" noChangeArrowheads="1" noTextEdit="1"/>
          </p:cNvSpPr>
          <p:nvPr>
            <p:ph type="sldImg"/>
          </p:nvPr>
        </p:nvSpPr>
        <p:spPr>
          <a:ln/>
        </p:spPr>
      </p:sp>
      <p:sp>
        <p:nvSpPr>
          <p:cNvPr id="33796" name="Rectangle 3">
            <a:extLst>
              <a:ext uri="{FF2B5EF4-FFF2-40B4-BE49-F238E27FC236}">
                <a16:creationId xmlns:a16="http://schemas.microsoft.com/office/drawing/2014/main" id="{A8819AA7-709C-4E67-987E-A99FABD73E7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41002943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CA4DEB7A-6674-404C-BEA0-A09DB5C705A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C5A5EF6-5DDD-4532-90C4-A1092C2B2090}" type="slidenum">
              <a:rPr lang="en-US" altLang="en-US"/>
              <a:pPr eaLnBrk="1" hangingPunct="1"/>
              <a:t>6</a:t>
            </a:fld>
            <a:endParaRPr lang="en-US" altLang="en-US"/>
          </a:p>
        </p:txBody>
      </p:sp>
      <p:sp>
        <p:nvSpPr>
          <p:cNvPr id="34819" name="Rectangle 2">
            <a:extLst>
              <a:ext uri="{FF2B5EF4-FFF2-40B4-BE49-F238E27FC236}">
                <a16:creationId xmlns:a16="http://schemas.microsoft.com/office/drawing/2014/main" id="{10CD2C07-0FEB-4B8B-A2F4-CE4230759E76}"/>
              </a:ext>
            </a:extLst>
          </p:cNvPr>
          <p:cNvSpPr>
            <a:spLocks noGrp="1" noRot="1" noChangeAspect="1" noChangeArrowheads="1" noTextEdit="1"/>
          </p:cNvSpPr>
          <p:nvPr>
            <p:ph type="sldImg"/>
          </p:nvPr>
        </p:nvSpPr>
        <p:spPr>
          <a:ln/>
        </p:spPr>
      </p:sp>
      <p:sp>
        <p:nvSpPr>
          <p:cNvPr id="34820" name="Rectangle 3">
            <a:extLst>
              <a:ext uri="{FF2B5EF4-FFF2-40B4-BE49-F238E27FC236}">
                <a16:creationId xmlns:a16="http://schemas.microsoft.com/office/drawing/2014/main" id="{512C01DB-8AB4-4C90-8F28-51BC507A1B8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9209693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CA4DEB7A-6674-404C-BEA0-A09DB5C705A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C5A5EF6-5DDD-4532-90C4-A1092C2B2090}" type="slidenum">
              <a:rPr lang="en-US" altLang="en-US"/>
              <a:pPr eaLnBrk="1" hangingPunct="1"/>
              <a:t>7</a:t>
            </a:fld>
            <a:endParaRPr lang="en-US" altLang="en-US"/>
          </a:p>
        </p:txBody>
      </p:sp>
      <p:sp>
        <p:nvSpPr>
          <p:cNvPr id="34819" name="Rectangle 2">
            <a:extLst>
              <a:ext uri="{FF2B5EF4-FFF2-40B4-BE49-F238E27FC236}">
                <a16:creationId xmlns:a16="http://schemas.microsoft.com/office/drawing/2014/main" id="{10CD2C07-0FEB-4B8B-A2F4-CE4230759E76}"/>
              </a:ext>
            </a:extLst>
          </p:cNvPr>
          <p:cNvSpPr>
            <a:spLocks noGrp="1" noRot="1" noChangeAspect="1" noChangeArrowheads="1" noTextEdit="1"/>
          </p:cNvSpPr>
          <p:nvPr>
            <p:ph type="sldImg"/>
          </p:nvPr>
        </p:nvSpPr>
        <p:spPr>
          <a:ln/>
        </p:spPr>
      </p:sp>
      <p:sp>
        <p:nvSpPr>
          <p:cNvPr id="34820" name="Rectangle 3">
            <a:extLst>
              <a:ext uri="{FF2B5EF4-FFF2-40B4-BE49-F238E27FC236}">
                <a16:creationId xmlns:a16="http://schemas.microsoft.com/office/drawing/2014/main" id="{512C01DB-8AB4-4C90-8F28-51BC507A1B8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555131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a:extLst>
              <a:ext uri="{FF2B5EF4-FFF2-40B4-BE49-F238E27FC236}">
                <a16:creationId xmlns:a16="http://schemas.microsoft.com/office/drawing/2014/main" id="{87A46813-1EC5-462F-B6B5-6ACF90FC81E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7F528F5-EFE1-4571-A679-0D21D2DF5CCB}" type="slidenum">
              <a:rPr lang="en-US" altLang="en-US"/>
              <a:pPr eaLnBrk="1" hangingPunct="1"/>
              <a:t>8</a:t>
            </a:fld>
            <a:endParaRPr lang="en-US" altLang="en-US"/>
          </a:p>
        </p:txBody>
      </p:sp>
      <p:sp>
        <p:nvSpPr>
          <p:cNvPr id="35843" name="Rectangle 2">
            <a:extLst>
              <a:ext uri="{FF2B5EF4-FFF2-40B4-BE49-F238E27FC236}">
                <a16:creationId xmlns:a16="http://schemas.microsoft.com/office/drawing/2014/main" id="{B0547533-56C5-4CAD-9DE6-6376B76EB546}"/>
              </a:ext>
            </a:extLst>
          </p:cNvPr>
          <p:cNvSpPr>
            <a:spLocks noGrp="1" noRot="1" noChangeAspect="1" noChangeArrowheads="1" noTextEdit="1"/>
          </p:cNvSpPr>
          <p:nvPr>
            <p:ph type="sldImg"/>
          </p:nvPr>
        </p:nvSpPr>
        <p:spPr>
          <a:ln/>
        </p:spPr>
      </p:sp>
      <p:sp>
        <p:nvSpPr>
          <p:cNvPr id="35844" name="Rectangle 3">
            <a:extLst>
              <a:ext uri="{FF2B5EF4-FFF2-40B4-BE49-F238E27FC236}">
                <a16:creationId xmlns:a16="http://schemas.microsoft.com/office/drawing/2014/main" id="{CC5AE568-09AC-4FAA-8DE1-4CE6BF5E950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6425321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a:extLst>
              <a:ext uri="{FF2B5EF4-FFF2-40B4-BE49-F238E27FC236}">
                <a16:creationId xmlns:a16="http://schemas.microsoft.com/office/drawing/2014/main" id="{87A46813-1EC5-462F-B6B5-6ACF90FC81E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7F528F5-EFE1-4571-A679-0D21D2DF5CCB}" type="slidenum">
              <a:rPr lang="en-US" altLang="en-US"/>
              <a:pPr eaLnBrk="1" hangingPunct="1"/>
              <a:t>9</a:t>
            </a:fld>
            <a:endParaRPr lang="en-US" altLang="en-US"/>
          </a:p>
        </p:txBody>
      </p:sp>
      <p:sp>
        <p:nvSpPr>
          <p:cNvPr id="35843" name="Rectangle 2">
            <a:extLst>
              <a:ext uri="{FF2B5EF4-FFF2-40B4-BE49-F238E27FC236}">
                <a16:creationId xmlns:a16="http://schemas.microsoft.com/office/drawing/2014/main" id="{B0547533-56C5-4CAD-9DE6-6376B76EB546}"/>
              </a:ext>
            </a:extLst>
          </p:cNvPr>
          <p:cNvSpPr>
            <a:spLocks noGrp="1" noRot="1" noChangeAspect="1" noChangeArrowheads="1" noTextEdit="1"/>
          </p:cNvSpPr>
          <p:nvPr>
            <p:ph type="sldImg"/>
          </p:nvPr>
        </p:nvSpPr>
        <p:spPr>
          <a:ln/>
        </p:spPr>
      </p:sp>
      <p:sp>
        <p:nvSpPr>
          <p:cNvPr id="35844" name="Rectangle 3">
            <a:extLst>
              <a:ext uri="{FF2B5EF4-FFF2-40B4-BE49-F238E27FC236}">
                <a16:creationId xmlns:a16="http://schemas.microsoft.com/office/drawing/2014/main" id="{CC5AE568-09AC-4FAA-8DE1-4CE6BF5E950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3527536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908BA85B-9B5D-42EA-83FA-28AB0152CB1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F869581-D6C9-42E1-89A1-B575ACF06FCD}" type="slidenum">
              <a:rPr lang="en-US" altLang="en-US"/>
              <a:pPr eaLnBrk="1" hangingPunct="1"/>
              <a:t>10</a:t>
            </a:fld>
            <a:endParaRPr lang="en-US" altLang="en-US"/>
          </a:p>
        </p:txBody>
      </p:sp>
      <p:sp>
        <p:nvSpPr>
          <p:cNvPr id="36867" name="Rectangle 2">
            <a:extLst>
              <a:ext uri="{FF2B5EF4-FFF2-40B4-BE49-F238E27FC236}">
                <a16:creationId xmlns:a16="http://schemas.microsoft.com/office/drawing/2014/main" id="{FC95A091-1B48-43DD-A1EB-F57F0D5AC63F}"/>
              </a:ext>
            </a:extLst>
          </p:cNvPr>
          <p:cNvSpPr>
            <a:spLocks noGrp="1" noRot="1" noChangeAspect="1" noChangeArrowheads="1" noTextEdit="1"/>
          </p:cNvSpPr>
          <p:nvPr>
            <p:ph type="sldImg"/>
          </p:nvPr>
        </p:nvSpPr>
        <p:spPr>
          <a:ln/>
        </p:spPr>
      </p:sp>
      <p:sp>
        <p:nvSpPr>
          <p:cNvPr id="36868" name="Rectangle 3">
            <a:extLst>
              <a:ext uri="{FF2B5EF4-FFF2-40B4-BE49-F238E27FC236}">
                <a16:creationId xmlns:a16="http://schemas.microsoft.com/office/drawing/2014/main" id="{4D5D2AC8-344F-4D83-B74E-468BA201173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0559838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12383"/>
            <a:ext cx="7848600" cy="1927225"/>
          </a:xfrm>
        </p:spPr>
        <p:txBody>
          <a:bodyPr anchor="b">
            <a:noAutofit/>
          </a:bodyPr>
          <a:lstStyle>
            <a:lvl1pPr>
              <a:defRPr sz="4400" cap="all" baseline="0">
                <a:solidFill>
                  <a:srgbClr val="3E3D3C"/>
                </a:solidFill>
              </a:defRPr>
            </a:lvl1pPr>
          </a:lstStyle>
          <a:p>
            <a:r>
              <a:rPr lang="en-US" dirty="0"/>
              <a:t>Click to edit Master title style</a:t>
            </a:r>
          </a:p>
        </p:txBody>
      </p:sp>
      <p:sp>
        <p:nvSpPr>
          <p:cNvPr id="3" name="Subtitle 2"/>
          <p:cNvSpPr>
            <a:spLocks noGrp="1"/>
          </p:cNvSpPr>
          <p:nvPr>
            <p:ph type="subTitle" idx="1"/>
          </p:nvPr>
        </p:nvSpPr>
        <p:spPr>
          <a:xfrm>
            <a:off x="685800" y="3069780"/>
            <a:ext cx="6400800" cy="1752600"/>
          </a:xfrm>
        </p:spPr>
        <p:txBody>
          <a:bodyPr>
            <a:normAutofit/>
          </a:bodyPr>
          <a:lstStyle>
            <a:lvl1pPr marL="0" indent="0" algn="l">
              <a:buNone/>
              <a:defRPr sz="3200">
                <a:solidFill>
                  <a:srgbClr val="3E3D3C"/>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C8A432C8-69A7-458B-9684-2BFA64B31948}" type="datetime2">
              <a:rPr lang="en-US" smtClean="0"/>
              <a:pPr/>
              <a:t>Friday, September 22,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685800" y="2963101"/>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96A3A3-94A6-4E5B-AF39-173ACA3E61CC}" type="datetime2">
              <a:rPr lang="en-US" smtClean="0"/>
              <a:pPr/>
              <a:t>Friday, September 22,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userDrawn="1"/>
        </p:nvCxnSpPr>
        <p:spPr>
          <a:xfrm>
            <a:off x="457200" y="1293970"/>
            <a:ext cx="82296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1"/>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5"/>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pPr/>
              <a:t>Friday, September 22,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731520" y="4599433"/>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CEBA98F-560C-4997-81C4-81D4D9187EAB}" type="datetime2">
              <a:rPr lang="en-US" smtClean="0"/>
              <a:pPr/>
              <a:t>Friday, September 22,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3"/>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3"/>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0972B2-CA5C-437D-87D0-8081271A9E4B}" type="datetime2">
              <a:rPr lang="en-US" smtClean="0"/>
              <a:pPr/>
              <a:t>Friday, September 22, 2017</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9CD4847-11EF-4466-A8AD-85CDB7B49118}" type="datetime2">
              <a:rPr lang="en-US" smtClean="0"/>
              <a:pPr/>
              <a:t>Friday, September 22, 2017</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pPr/>
              <a:t>Friday, September 22, 2017</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4"/>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pPr/>
              <a:t>Friday, September 22,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DC1E59-17DD-41CE-97CA-624A472382D4}" type="datetime2">
              <a:rPr lang="en-US" smtClean="0"/>
              <a:pPr/>
              <a:t>Friday, September 22,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C057FC-95B6-4D89-AFDA-ABA33EE921E5}" type="datetime2">
              <a:rPr lang="en-US" smtClean="0"/>
              <a:pPr/>
              <a:t>Friday, September 22,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4549AC-EB31-477F-92A9-B1988E232878}" type="datetime2">
              <a:rPr lang="en-US" smtClean="0"/>
              <a:pPr/>
              <a:t>Friday, September 22,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41034" y="274638"/>
            <a:ext cx="6779942" cy="1143000"/>
          </a:xfrm>
          <a:prstGeom prst="rect">
            <a:avLst/>
          </a:prstGeom>
        </p:spPr>
        <p:txBody>
          <a:bodyPr/>
          <a:lstStyle>
            <a:lvl1pPr>
              <a:defRPr sz="3600">
                <a:solidFill>
                  <a:schemeClr val="bg1"/>
                </a:solidFill>
                <a:latin typeface="ScalaSansLF-Regular" pitchFamily="2" charset="0"/>
              </a:defRPr>
            </a:lvl1pPr>
          </a:lstStyle>
          <a:p>
            <a:r>
              <a:rPr lang="en-US" dirty="0"/>
              <a:t>Click to edit Master title style</a:t>
            </a:r>
          </a:p>
        </p:txBody>
      </p:sp>
      <p:sp>
        <p:nvSpPr>
          <p:cNvPr id="3" name="Text Placeholder 2"/>
          <p:cNvSpPr>
            <a:spLocks noGrp="1"/>
          </p:cNvSpPr>
          <p:nvPr>
            <p:ph type="body" sz="half" idx="1"/>
          </p:nvPr>
        </p:nvSpPr>
        <p:spPr>
          <a:xfrm>
            <a:off x="519113" y="1533525"/>
            <a:ext cx="4000500" cy="3992563"/>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72013" y="1533525"/>
            <a:ext cx="4000500" cy="3992563"/>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3"/>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p>
        </p:txBody>
      </p:sp>
      <p:sp>
        <p:nvSpPr>
          <p:cNvPr id="6" name="Rectangle 4"/>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p>
        </p:txBody>
      </p:sp>
      <p:sp>
        <p:nvSpPr>
          <p:cNvPr id="7" name="Rectangle 5"/>
          <p:cNvSpPr>
            <a:spLocks noGrp="1" noChangeArrowheads="1"/>
          </p:cNvSpPr>
          <p:nvPr>
            <p:ph type="sldNum" sz="quarter" idx="12"/>
          </p:nvPr>
        </p:nvSpPr>
        <p:spPr>
          <a:ln/>
        </p:spPr>
        <p:txBody>
          <a:bodyPr/>
          <a:lstStyle>
            <a:lvl1pPr>
              <a:defRPr/>
            </a:lvl1pPr>
          </a:lstStyle>
          <a:p>
            <a:pPr>
              <a:defRPr/>
            </a:pPr>
            <a:fld id="{9035FF7D-CD67-47BE-92C4-30E33F3FAE6F}" type="slidenum">
              <a:rPr lang="en-US"/>
              <a:pPr>
                <a:defRPr/>
              </a:pPr>
              <a:t>‹#›</a:t>
            </a:fld>
            <a:endParaRPr lang="en-US"/>
          </a:p>
        </p:txBody>
      </p:sp>
    </p:spTree>
    <p:extLst>
      <p:ext uri="{BB962C8B-B14F-4D97-AF65-F5344CB8AC3E}">
        <p14:creationId xmlns:p14="http://schemas.microsoft.com/office/powerpoint/2010/main" val="2881214437"/>
      </p:ext>
    </p:extLst>
  </p:cSld>
  <p:clrMapOvr>
    <a:masterClrMapping/>
  </p:clrMapOvr>
  <p:transition spd="med">
    <p:zo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xt only - 2 column">
    <p:spTree>
      <p:nvGrpSpPr>
        <p:cNvPr id="1" name=""/>
        <p:cNvGrpSpPr/>
        <p:nvPr/>
      </p:nvGrpSpPr>
      <p:grpSpPr>
        <a:xfrm>
          <a:off x="0" y="0"/>
          <a:ext cx="0" cy="0"/>
          <a:chOff x="0" y="0"/>
          <a:chExt cx="0" cy="0"/>
        </a:xfrm>
      </p:grpSpPr>
      <p:sp>
        <p:nvSpPr>
          <p:cNvPr id="4" name="Title 3"/>
          <p:cNvSpPr>
            <a:spLocks noGrp="1"/>
          </p:cNvSpPr>
          <p:nvPr>
            <p:ph type="title"/>
          </p:nvPr>
        </p:nvSpPr>
        <p:spPr>
          <a:xfrm>
            <a:off x="457200" y="571747"/>
            <a:ext cx="8229600" cy="427619"/>
          </a:xfrm>
          <a:prstGeom prst="rect">
            <a:avLst/>
          </a:prstGeom>
        </p:spPr>
        <p:txBody>
          <a:bodyPr vert="horz"/>
          <a:lstStyle>
            <a:lvl1pPr>
              <a:defRPr sz="3200" b="1" i="0" spc="0">
                <a:solidFill>
                  <a:srgbClr val="34383C"/>
                </a:solidFill>
                <a:latin typeface="Scala OT" charset="0"/>
                <a:ea typeface="Scala OT" charset="0"/>
                <a:cs typeface="Scala OT" charset="0"/>
              </a:defRPr>
            </a:lvl1pPr>
          </a:lstStyle>
          <a:p>
            <a:r>
              <a:rPr lang="en-US"/>
              <a:t>Click to edit Master title style</a:t>
            </a:r>
            <a:endParaRPr lang="en-US" dirty="0"/>
          </a:p>
        </p:txBody>
      </p:sp>
      <p:sp>
        <p:nvSpPr>
          <p:cNvPr id="7" name="Text Placeholder 2"/>
          <p:cNvSpPr>
            <a:spLocks noGrp="1"/>
          </p:cNvSpPr>
          <p:nvPr>
            <p:ph type="body" sz="quarter" idx="10"/>
          </p:nvPr>
        </p:nvSpPr>
        <p:spPr>
          <a:xfrm>
            <a:off x="457201" y="1737894"/>
            <a:ext cx="8229600" cy="3649580"/>
          </a:xfrm>
          <a:prstGeom prst="rect">
            <a:avLst/>
          </a:prstGeom>
        </p:spPr>
        <p:txBody>
          <a:bodyPr vert="horz" numCol="2"/>
          <a:lstStyle>
            <a:lvl1pPr>
              <a:defRPr sz="1600" b="0" i="0">
                <a:solidFill>
                  <a:srgbClr val="34383C"/>
                </a:solidFill>
                <a:latin typeface="ScalaSansOT" charset="0"/>
                <a:ea typeface="ScalaSansOT" charset="0"/>
                <a:cs typeface="ScalaSansOT" charset="0"/>
              </a:defRPr>
            </a:lvl1pPr>
            <a:lvl2pPr>
              <a:defRPr sz="1600" b="0" i="0">
                <a:solidFill>
                  <a:srgbClr val="34383C"/>
                </a:solidFill>
                <a:latin typeface="ScalaSansOT" charset="0"/>
                <a:ea typeface="ScalaSansOT" charset="0"/>
                <a:cs typeface="ScalaSansOT" charset="0"/>
              </a:defRPr>
            </a:lvl2pPr>
            <a:lvl3pPr>
              <a:defRPr sz="1600" b="0" i="0">
                <a:solidFill>
                  <a:srgbClr val="34383C"/>
                </a:solidFill>
                <a:latin typeface="ScalaSansOT" charset="0"/>
                <a:ea typeface="ScalaSansOT" charset="0"/>
                <a:cs typeface="ScalaSansOT" charset="0"/>
              </a:defRPr>
            </a:lvl3pPr>
            <a:lvl4pPr>
              <a:defRPr sz="1600" b="0" i="0">
                <a:solidFill>
                  <a:srgbClr val="34383C"/>
                </a:solidFill>
                <a:latin typeface="ScalaSansOT" charset="0"/>
                <a:ea typeface="ScalaSansOT" charset="0"/>
                <a:cs typeface="ScalaSansOT" charset="0"/>
              </a:defRPr>
            </a:lvl4pPr>
            <a:lvl5pPr>
              <a:defRPr sz="1600" b="0" i="0">
                <a:solidFill>
                  <a:srgbClr val="34383C"/>
                </a:solidFill>
                <a:latin typeface="ScalaSansOT" charset="0"/>
                <a:ea typeface="ScalaSansOT" charset="0"/>
                <a:cs typeface="ScalaSansOT"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p:cNvSpPr>
            <a:spLocks noGrp="1"/>
          </p:cNvSpPr>
          <p:nvPr>
            <p:ph type="body" sz="quarter" idx="11"/>
          </p:nvPr>
        </p:nvSpPr>
        <p:spPr>
          <a:xfrm>
            <a:off x="457200" y="1106827"/>
            <a:ext cx="8229600" cy="316163"/>
          </a:xfrm>
          <a:prstGeom prst="rect">
            <a:avLst/>
          </a:prstGeom>
        </p:spPr>
        <p:txBody>
          <a:bodyPr vert="horz"/>
          <a:lstStyle>
            <a:lvl1pPr marL="0" indent="0">
              <a:buNone/>
              <a:defRPr sz="1800" b="0" i="0">
                <a:solidFill>
                  <a:srgbClr val="34383C"/>
                </a:solidFill>
                <a:latin typeface="ScalaOT" charset="0"/>
                <a:ea typeface="ScalaOT" charset="0"/>
                <a:cs typeface="ScalaOT" charset="0"/>
              </a:defRPr>
            </a:lvl1pPr>
          </a:lstStyle>
          <a:p>
            <a:pPr lvl="0"/>
            <a:r>
              <a:rPr lang="en-US"/>
              <a:t>Click to edit Master text styles</a:t>
            </a:r>
          </a:p>
        </p:txBody>
      </p:sp>
    </p:spTree>
    <p:extLst>
      <p:ext uri="{BB962C8B-B14F-4D97-AF65-F5344CB8AC3E}">
        <p14:creationId xmlns:p14="http://schemas.microsoft.com/office/powerpoint/2010/main" val="7210984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36181"/>
            <a:ext cx="7848600" cy="1927225"/>
          </a:xfrm>
        </p:spPr>
        <p:txBody>
          <a:bodyPr anchor="b">
            <a:noAutofit/>
          </a:bodyPr>
          <a:lstStyle>
            <a:lvl1pPr>
              <a:defRPr sz="5400" cap="all" baseline="0">
                <a:solidFill>
                  <a:srgbClr val="3E3D3C"/>
                </a:solidFill>
              </a:defRPr>
            </a:lvl1pPr>
          </a:lstStyle>
          <a:p>
            <a:r>
              <a:rPr lang="en-US" dirty="0"/>
              <a:t>Click to edit Master title style</a:t>
            </a:r>
          </a:p>
        </p:txBody>
      </p:sp>
      <p:sp>
        <p:nvSpPr>
          <p:cNvPr id="3" name="Subtitle 2"/>
          <p:cNvSpPr>
            <a:spLocks noGrp="1"/>
          </p:cNvSpPr>
          <p:nvPr>
            <p:ph type="subTitle" idx="1"/>
          </p:nvPr>
        </p:nvSpPr>
        <p:spPr>
          <a:xfrm>
            <a:off x="685800" y="3069780"/>
            <a:ext cx="6400800" cy="1752600"/>
          </a:xfrm>
        </p:spPr>
        <p:txBody>
          <a:bodyPr/>
          <a:lstStyle>
            <a:lvl1pPr marL="0" indent="0" algn="l">
              <a:buNone/>
              <a:defRPr>
                <a:solidFill>
                  <a:srgbClr val="3E3D3C"/>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8A432C8-69A7-458B-9684-2BFA64B31948}" type="datetime2">
              <a:rPr lang="en-US" smtClean="0"/>
              <a:pPr/>
              <a:t>Friday, September 22,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685800" y="2963101"/>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63917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6829"/>
            <a:ext cx="8229600" cy="1317171"/>
          </a:xfrm>
        </p:spPr>
        <p:txBody>
          <a:bodyPr>
            <a:normAutofit/>
          </a:bodyPr>
          <a:lstStyle>
            <a:lvl1pPr algn="ctr">
              <a:defRPr sz="4400"/>
            </a:lvl1pPr>
          </a:lstStyle>
          <a:p>
            <a:r>
              <a:rPr lang="en-US" dirty="0"/>
              <a:t>Click to edit Master title style</a:t>
            </a:r>
          </a:p>
        </p:txBody>
      </p:sp>
      <p:sp>
        <p:nvSpPr>
          <p:cNvPr id="3" name="Content Placeholder 2"/>
          <p:cNvSpPr>
            <a:spLocks noGrp="1"/>
          </p:cNvSpPr>
          <p:nvPr>
            <p:ph idx="1"/>
          </p:nvPr>
        </p:nvSpPr>
        <p:spPr/>
        <p:txBody>
          <a:bodyPr/>
          <a:lstStyle>
            <a:lvl1pPr indent="-183600">
              <a:buClr>
                <a:schemeClr val="tx1"/>
              </a:buClr>
              <a:defRPr sz="3200"/>
            </a:lvl1pPr>
            <a:lvl2pPr indent="-183600">
              <a:buClr>
                <a:schemeClr val="tx1"/>
              </a:buClr>
              <a:defRPr sz="2800"/>
            </a:lvl2pPr>
            <a:lvl3pPr indent="-183600">
              <a:buClr>
                <a:schemeClr val="tx1"/>
              </a:buClr>
              <a:defRPr sz="2400"/>
            </a:lvl3pPr>
            <a:lvl4pPr indent="-183600">
              <a:buClr>
                <a:schemeClr val="tx1"/>
              </a:buClr>
              <a:defRPr sz="2000"/>
            </a:lvl4pPr>
            <a:lvl5pPr indent="-183600">
              <a:buClr>
                <a:schemeClr val="tx1"/>
              </a:buCl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6396A3A3-94A6-4E5B-AF39-173ACA3E61CC}" type="datetime2">
              <a:rPr lang="en-US" smtClean="0"/>
              <a:pPr/>
              <a:t>Friday, September 22,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userDrawn="1"/>
        </p:nvCxnSpPr>
        <p:spPr>
          <a:xfrm>
            <a:off x="457200" y="1406704"/>
            <a:ext cx="82296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85840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1"/>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5"/>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pPr/>
              <a:t>Friday, September 22,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731520" y="4599433"/>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9718848"/>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CEBA98F-560C-4997-81C4-81D4D9187EAB}" type="datetime2">
              <a:rPr lang="en-US" smtClean="0"/>
              <a:pPr/>
              <a:t>Friday, September 22,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39292222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3"/>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3"/>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0972B2-CA5C-437D-87D0-8081271A9E4B}" type="datetime2">
              <a:rPr lang="en-US" smtClean="0"/>
              <a:pPr/>
              <a:t>Friday, September 22, 2017</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8633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6829"/>
            <a:ext cx="8229600" cy="1317171"/>
          </a:xfrm>
        </p:spPr>
        <p:txBody>
          <a:bodyPr>
            <a:normAutofit/>
          </a:bodyPr>
          <a:lstStyle>
            <a:lvl1pPr algn="ctr">
              <a:defRPr sz="4400"/>
            </a:lvl1pPr>
          </a:lstStyle>
          <a:p>
            <a:r>
              <a:rPr lang="en-US" dirty="0"/>
              <a:t>Click to edit Master title style</a:t>
            </a:r>
          </a:p>
        </p:txBody>
      </p:sp>
      <p:sp>
        <p:nvSpPr>
          <p:cNvPr id="3" name="Date Placeholder 2"/>
          <p:cNvSpPr>
            <a:spLocks noGrp="1"/>
          </p:cNvSpPr>
          <p:nvPr>
            <p:ph type="dt" sz="half" idx="10"/>
          </p:nvPr>
        </p:nvSpPr>
        <p:spPr/>
        <p:txBody>
          <a:bodyPr/>
          <a:lstStyle/>
          <a:p>
            <a:fld id="{79CD4847-11EF-4466-A8AD-85CDB7B49118}" type="datetime2">
              <a:rPr lang="en-US" smtClean="0"/>
              <a:pPr/>
              <a:t>Friday, September 22, 2017</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6019742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pPr/>
              <a:t>Friday, September 22, 2017</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8069936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4"/>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pPr/>
              <a:t>Friday, September 22,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58565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DC1E59-17DD-41CE-97CA-624A472382D4}" type="datetime2">
              <a:rPr lang="en-US" smtClean="0"/>
              <a:pPr/>
              <a:t>Friday, September 22,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39533749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C057FC-95B6-4D89-AFDA-ABA33EE921E5}" type="datetime2">
              <a:rPr lang="en-US" smtClean="0"/>
              <a:pPr/>
              <a:t>Friday, September 22,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3901983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4549AC-EB31-477F-92A9-B1988E232878}" type="datetime2">
              <a:rPr lang="en-US" smtClean="0"/>
              <a:pPr/>
              <a:t>Friday, September 22,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5590108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41034" y="274638"/>
            <a:ext cx="6779942" cy="1143000"/>
          </a:xfrm>
          <a:prstGeom prst="rect">
            <a:avLst/>
          </a:prstGeom>
        </p:spPr>
        <p:txBody>
          <a:bodyPr/>
          <a:lstStyle>
            <a:lvl1pPr>
              <a:defRPr sz="3600">
                <a:solidFill>
                  <a:schemeClr val="bg1"/>
                </a:solidFill>
                <a:latin typeface="ScalaSansLF-Regular" pitchFamily="2" charset="0"/>
              </a:defRPr>
            </a:lvl1pPr>
          </a:lstStyle>
          <a:p>
            <a:r>
              <a:rPr lang="en-US" dirty="0"/>
              <a:t>Click to edit Master title style</a:t>
            </a:r>
          </a:p>
        </p:txBody>
      </p:sp>
      <p:sp>
        <p:nvSpPr>
          <p:cNvPr id="3" name="Text Placeholder 2"/>
          <p:cNvSpPr>
            <a:spLocks noGrp="1"/>
          </p:cNvSpPr>
          <p:nvPr>
            <p:ph type="body" sz="half" idx="1"/>
          </p:nvPr>
        </p:nvSpPr>
        <p:spPr>
          <a:xfrm>
            <a:off x="519113" y="1533525"/>
            <a:ext cx="4000500" cy="3992563"/>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72013" y="1533525"/>
            <a:ext cx="4000500" cy="3992563"/>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3"/>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p>
        </p:txBody>
      </p:sp>
      <p:sp>
        <p:nvSpPr>
          <p:cNvPr id="6" name="Rectangle 4"/>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p>
        </p:txBody>
      </p:sp>
      <p:sp>
        <p:nvSpPr>
          <p:cNvPr id="7" name="Rectangle 5"/>
          <p:cNvSpPr>
            <a:spLocks noGrp="1" noChangeArrowheads="1"/>
          </p:cNvSpPr>
          <p:nvPr>
            <p:ph type="sldNum" sz="quarter" idx="12"/>
          </p:nvPr>
        </p:nvSpPr>
        <p:spPr>
          <a:ln/>
        </p:spPr>
        <p:txBody>
          <a:bodyPr/>
          <a:lstStyle>
            <a:lvl1pPr>
              <a:defRPr/>
            </a:lvl1pPr>
          </a:lstStyle>
          <a:p>
            <a:pPr>
              <a:defRPr/>
            </a:pPr>
            <a:fld id="{9035FF7D-CD67-47BE-92C4-30E33F3FAE6F}" type="slidenum">
              <a:rPr lang="en-US"/>
              <a:pPr>
                <a:defRPr/>
              </a:pPr>
              <a:t>‹#›</a:t>
            </a:fld>
            <a:endParaRPr lang="en-US"/>
          </a:p>
        </p:txBody>
      </p:sp>
    </p:spTree>
    <p:extLst>
      <p:ext uri="{BB962C8B-B14F-4D97-AF65-F5344CB8AC3E}">
        <p14:creationId xmlns:p14="http://schemas.microsoft.com/office/powerpoint/2010/main" val="3439776007"/>
      </p:ext>
    </p:extLst>
  </p:cSld>
  <p:clrMapOvr>
    <a:masterClrMapping/>
  </p:clrMapOvr>
  <p:transition spd="med">
    <p:zo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 only - 2 column">
    <p:spTree>
      <p:nvGrpSpPr>
        <p:cNvPr id="1" name=""/>
        <p:cNvGrpSpPr/>
        <p:nvPr/>
      </p:nvGrpSpPr>
      <p:grpSpPr>
        <a:xfrm>
          <a:off x="0" y="0"/>
          <a:ext cx="0" cy="0"/>
          <a:chOff x="0" y="0"/>
          <a:chExt cx="0" cy="0"/>
        </a:xfrm>
      </p:grpSpPr>
      <p:sp>
        <p:nvSpPr>
          <p:cNvPr id="4" name="Title 3"/>
          <p:cNvSpPr>
            <a:spLocks noGrp="1"/>
          </p:cNvSpPr>
          <p:nvPr>
            <p:ph type="title"/>
          </p:nvPr>
        </p:nvSpPr>
        <p:spPr>
          <a:xfrm>
            <a:off x="457200" y="571747"/>
            <a:ext cx="8229600" cy="427619"/>
          </a:xfrm>
          <a:prstGeom prst="rect">
            <a:avLst/>
          </a:prstGeom>
        </p:spPr>
        <p:txBody>
          <a:bodyPr vert="horz"/>
          <a:lstStyle>
            <a:lvl1pPr>
              <a:defRPr sz="3200" b="1" i="0" spc="0">
                <a:solidFill>
                  <a:srgbClr val="34383C"/>
                </a:solidFill>
                <a:latin typeface="Scala OT" charset="0"/>
                <a:ea typeface="Scala OT" charset="0"/>
                <a:cs typeface="Scala OT" charset="0"/>
              </a:defRPr>
            </a:lvl1pPr>
          </a:lstStyle>
          <a:p>
            <a:r>
              <a:rPr lang="en-US"/>
              <a:t>Click to edit Master title style</a:t>
            </a:r>
            <a:endParaRPr lang="en-US" dirty="0"/>
          </a:p>
        </p:txBody>
      </p:sp>
      <p:sp>
        <p:nvSpPr>
          <p:cNvPr id="7" name="Text Placeholder 2"/>
          <p:cNvSpPr>
            <a:spLocks noGrp="1"/>
          </p:cNvSpPr>
          <p:nvPr>
            <p:ph type="body" sz="quarter" idx="10"/>
          </p:nvPr>
        </p:nvSpPr>
        <p:spPr>
          <a:xfrm>
            <a:off x="457201" y="1737894"/>
            <a:ext cx="8229600" cy="3649580"/>
          </a:xfrm>
          <a:prstGeom prst="rect">
            <a:avLst/>
          </a:prstGeom>
        </p:spPr>
        <p:txBody>
          <a:bodyPr vert="horz" numCol="2"/>
          <a:lstStyle>
            <a:lvl1pPr>
              <a:defRPr sz="1600" b="0" i="0">
                <a:solidFill>
                  <a:srgbClr val="34383C"/>
                </a:solidFill>
                <a:latin typeface="ScalaSansOT" charset="0"/>
                <a:ea typeface="ScalaSansOT" charset="0"/>
                <a:cs typeface="ScalaSansOT" charset="0"/>
              </a:defRPr>
            </a:lvl1pPr>
            <a:lvl2pPr>
              <a:defRPr sz="1600" b="0" i="0">
                <a:solidFill>
                  <a:srgbClr val="34383C"/>
                </a:solidFill>
                <a:latin typeface="ScalaSansOT" charset="0"/>
                <a:ea typeface="ScalaSansOT" charset="0"/>
                <a:cs typeface="ScalaSansOT" charset="0"/>
              </a:defRPr>
            </a:lvl2pPr>
            <a:lvl3pPr>
              <a:defRPr sz="1600" b="0" i="0">
                <a:solidFill>
                  <a:srgbClr val="34383C"/>
                </a:solidFill>
                <a:latin typeface="ScalaSansOT" charset="0"/>
                <a:ea typeface="ScalaSansOT" charset="0"/>
                <a:cs typeface="ScalaSansOT" charset="0"/>
              </a:defRPr>
            </a:lvl3pPr>
            <a:lvl4pPr>
              <a:defRPr sz="1600" b="0" i="0">
                <a:solidFill>
                  <a:srgbClr val="34383C"/>
                </a:solidFill>
                <a:latin typeface="ScalaSansOT" charset="0"/>
                <a:ea typeface="ScalaSansOT" charset="0"/>
                <a:cs typeface="ScalaSansOT" charset="0"/>
              </a:defRPr>
            </a:lvl4pPr>
            <a:lvl5pPr>
              <a:defRPr sz="1600" b="0" i="0">
                <a:solidFill>
                  <a:srgbClr val="34383C"/>
                </a:solidFill>
                <a:latin typeface="ScalaSansOT" charset="0"/>
                <a:ea typeface="ScalaSansOT" charset="0"/>
                <a:cs typeface="ScalaSansOT"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p:cNvSpPr>
            <a:spLocks noGrp="1"/>
          </p:cNvSpPr>
          <p:nvPr>
            <p:ph type="body" sz="quarter" idx="11"/>
          </p:nvPr>
        </p:nvSpPr>
        <p:spPr>
          <a:xfrm>
            <a:off x="457200" y="1106827"/>
            <a:ext cx="8229600" cy="316163"/>
          </a:xfrm>
          <a:prstGeom prst="rect">
            <a:avLst/>
          </a:prstGeom>
        </p:spPr>
        <p:txBody>
          <a:bodyPr vert="horz"/>
          <a:lstStyle>
            <a:lvl1pPr marL="0" indent="0">
              <a:buNone/>
              <a:defRPr sz="1800" b="0" i="0">
                <a:solidFill>
                  <a:srgbClr val="34383C"/>
                </a:solidFill>
                <a:latin typeface="ScalaOT" charset="0"/>
                <a:ea typeface="ScalaOT" charset="0"/>
                <a:cs typeface="ScalaOT" charset="0"/>
              </a:defRPr>
            </a:lvl1pPr>
          </a:lstStyle>
          <a:p>
            <a:pPr lvl="0"/>
            <a:r>
              <a:rPr lang="en-US"/>
              <a:t>Click to edit Master text styles</a:t>
            </a:r>
          </a:p>
        </p:txBody>
      </p:sp>
    </p:spTree>
    <p:extLst>
      <p:ext uri="{BB962C8B-B14F-4D97-AF65-F5344CB8AC3E}">
        <p14:creationId xmlns:p14="http://schemas.microsoft.com/office/powerpoint/2010/main" val="39202286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7"/>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p:nvSpPr>
        <p:spPr>
          <a:xfrm rot="10800000">
            <a:off x="0" y="0"/>
            <a:ext cx="9144000" cy="22860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A80CB818-7379-467D-8E76-EF9D9074A26C}" type="datetime2">
              <a:rPr lang="en-US" smtClean="0"/>
              <a:pPr/>
              <a:t>Friday, September 22, 2017</a:t>
            </a:fld>
            <a:endParaRPr lang="en-US" dirty="0"/>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0CFEC368-1D7A-4F81-ABF6-AE0E36BAF64C}" type="slidenum">
              <a:rPr lang="en-US" smtClean="0"/>
              <a:pPr/>
              <a:t>‹#›</a:t>
            </a:fld>
            <a:endParaRPr lang="en-US" dirty="0"/>
          </a:p>
        </p:txBody>
      </p:sp>
      <p:sp>
        <p:nvSpPr>
          <p:cNvPr id="12" name="Rectangle 11"/>
          <p:cNvSpPr/>
          <p:nvPr/>
        </p:nvSpPr>
        <p:spPr>
          <a:xfrm>
            <a:off x="0" y="6803560"/>
            <a:ext cx="9144000" cy="9144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7" name="Picture 3" descr="C:\Users\njones\Dropbox (2U)\Work\Designing Slides\Syracuse\03 Engin and CS\logo\logo_SYR-EngAtSYR.png"/>
          <p:cNvPicPr>
            <a:picLocks noChangeAspect="1" noChangeArrowheads="1"/>
          </p:cNvPicPr>
          <p:nvPr userDrawn="1"/>
        </p:nvPicPr>
        <p:blipFill>
          <a:blip r:embed="rId15" cstate="email">
            <a:extLst>
              <a:ext uri="{28A0092B-C50C-407E-A947-70E740481C1C}">
                <a14:useLocalDpi xmlns:a14="http://schemas.microsoft.com/office/drawing/2010/main" val="0"/>
              </a:ext>
            </a:extLst>
          </a:blip>
          <a:srcRect/>
          <a:stretch>
            <a:fillRect/>
          </a:stretch>
        </p:blipFill>
        <p:spPr bwMode="auto">
          <a:xfrm>
            <a:off x="243121" y="6422102"/>
            <a:ext cx="2032000" cy="18288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 id="2147483972" r:id="rId12"/>
    <p:sldLayoutId id="2147483973" r:id="rId13"/>
  </p:sldLayoutIdLst>
  <p:hf sldNum="0"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7"/>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p:nvSpPr>
        <p:spPr>
          <a:xfrm rot="10800000">
            <a:off x="0" y="0"/>
            <a:ext cx="9144000" cy="22860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A80CB818-7379-467D-8E76-EF9D9074A26C}" type="datetime2">
              <a:rPr lang="en-US" smtClean="0"/>
              <a:pPr/>
              <a:t>Friday, September 22, 2017</a:t>
            </a:fld>
            <a:endParaRPr lang="en-US" dirty="0"/>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0CFEC368-1D7A-4F81-ABF6-AE0E36BAF64C}" type="slidenum">
              <a:rPr lang="en-US" smtClean="0"/>
              <a:pPr/>
              <a:t>‹#›</a:t>
            </a:fld>
            <a:endParaRPr lang="en-US" dirty="0"/>
          </a:p>
        </p:txBody>
      </p:sp>
      <p:sp>
        <p:nvSpPr>
          <p:cNvPr id="12" name="Rectangle 11"/>
          <p:cNvSpPr/>
          <p:nvPr/>
        </p:nvSpPr>
        <p:spPr>
          <a:xfrm>
            <a:off x="0" y="6803560"/>
            <a:ext cx="9144000" cy="9144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82821708"/>
      </p:ext>
    </p:extLst>
  </p:cSld>
  <p:clrMap bg1="lt1" tx1="dk1" bg2="lt2" tx2="dk2" accent1="accent1" accent2="accent2" accent3="accent3" accent4="accent4" accent5="accent5" accent6="accent6" hlink="hlink" folHlink="folHlink"/>
  <p:sldLayoutIdLst>
    <p:sldLayoutId id="2147483988" r:id="rId1"/>
    <p:sldLayoutId id="2147483989" r:id="rId2"/>
    <p:sldLayoutId id="2147483990" r:id="rId3"/>
    <p:sldLayoutId id="2147483991" r:id="rId4"/>
    <p:sldLayoutId id="2147483992" r:id="rId5"/>
    <p:sldLayoutId id="2147483993" r:id="rId6"/>
    <p:sldLayoutId id="2147483994" r:id="rId7"/>
    <p:sldLayoutId id="2147483995" r:id="rId8"/>
    <p:sldLayoutId id="2147483996" r:id="rId9"/>
    <p:sldLayoutId id="2147483997" r:id="rId10"/>
    <p:sldLayoutId id="2147483998" r:id="rId11"/>
    <p:sldLayoutId id="2147483999" r:id="rId12"/>
    <p:sldLayoutId id="2147484000" r:id="rId13"/>
  </p:sldLayoutIdLst>
  <p:hf sldNum="0"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cap="none" dirty="0"/>
              <a:t>Templates Classes</a:t>
            </a:r>
          </a:p>
        </p:txBody>
      </p:sp>
      <p:sp>
        <p:nvSpPr>
          <p:cNvPr id="3" name="Subtitle 2"/>
          <p:cNvSpPr>
            <a:spLocks noGrp="1"/>
          </p:cNvSpPr>
          <p:nvPr>
            <p:ph type="subTitle" idx="1"/>
          </p:nvPr>
        </p:nvSpPr>
        <p:spPr/>
        <p:txBody>
          <a:bodyPr>
            <a:noAutofit/>
          </a:bodyPr>
          <a:lstStyle/>
          <a:p>
            <a:endParaRPr lang="en-US" dirty="0"/>
          </a:p>
        </p:txBody>
      </p:sp>
    </p:spTree>
    <p:extLst>
      <p:ext uri="{BB962C8B-B14F-4D97-AF65-F5344CB8AC3E}">
        <p14:creationId xmlns:p14="http://schemas.microsoft.com/office/powerpoint/2010/main" val="11410355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a:extLst>
              <a:ext uri="{FF2B5EF4-FFF2-40B4-BE49-F238E27FC236}">
                <a16:creationId xmlns:a16="http://schemas.microsoft.com/office/drawing/2014/main" id="{8324C0AC-571D-4952-ADB0-57DE9759D508}"/>
              </a:ext>
            </a:extLst>
          </p:cNvPr>
          <p:cNvSpPr>
            <a:spLocks noGrp="1" noChangeArrowheads="1"/>
          </p:cNvSpPr>
          <p:nvPr>
            <p:ph type="title"/>
          </p:nvPr>
        </p:nvSpPr>
        <p:spPr/>
        <p:txBody>
          <a:bodyPr/>
          <a:lstStyle/>
          <a:p>
            <a:pPr eaLnBrk="1" hangingPunct="1"/>
            <a:r>
              <a:rPr lang="en-US" altLang="en-US" dirty="0"/>
              <a:t>Template Classes</a:t>
            </a:r>
          </a:p>
        </p:txBody>
      </p:sp>
      <p:sp>
        <p:nvSpPr>
          <p:cNvPr id="7172" name="Rectangle 3">
            <a:extLst>
              <a:ext uri="{FF2B5EF4-FFF2-40B4-BE49-F238E27FC236}">
                <a16:creationId xmlns:a16="http://schemas.microsoft.com/office/drawing/2014/main" id="{FFBB409F-BF27-457D-AA68-C49EEDA7F7C5}"/>
              </a:ext>
            </a:extLst>
          </p:cNvPr>
          <p:cNvSpPr>
            <a:spLocks noGrp="1" noChangeArrowheads="1"/>
          </p:cNvSpPr>
          <p:nvPr>
            <p:ph idx="1"/>
          </p:nvPr>
        </p:nvSpPr>
        <p:spPr/>
        <p:txBody>
          <a:bodyPr>
            <a:noAutofit/>
          </a:bodyPr>
          <a:lstStyle/>
          <a:p>
            <a:pPr eaLnBrk="1" hangingPunct="1">
              <a:spcBef>
                <a:spcPts val="2400"/>
              </a:spcBef>
            </a:pPr>
            <a:r>
              <a:rPr lang="en-US" altLang="en-US" sz="2800" dirty="0"/>
              <a:t>Template-based classes are classes which depend on an unspecified type as:</a:t>
            </a:r>
          </a:p>
          <a:p>
            <a:pPr lvl="1" eaLnBrk="1" hangingPunct="1">
              <a:spcBef>
                <a:spcPts val="2400"/>
              </a:spcBef>
            </a:pPr>
            <a:r>
              <a:rPr lang="en-US" altLang="en-US" sz="2400" dirty="0"/>
              <a:t>A formal parameter or return value of a member function</a:t>
            </a:r>
          </a:p>
          <a:p>
            <a:pPr lvl="1" eaLnBrk="1" hangingPunct="1">
              <a:spcBef>
                <a:spcPts val="2400"/>
              </a:spcBef>
            </a:pPr>
            <a:r>
              <a:rPr lang="en-US" altLang="en-US" sz="2400" dirty="0"/>
              <a:t>A local variable for a member function</a:t>
            </a:r>
          </a:p>
          <a:p>
            <a:pPr lvl="1" eaLnBrk="1" hangingPunct="1">
              <a:spcBef>
                <a:spcPts val="2400"/>
              </a:spcBef>
            </a:pPr>
            <a:r>
              <a:rPr lang="en-US" altLang="en-US" sz="2400" dirty="0"/>
              <a:t>Composed member of the class.</a:t>
            </a:r>
          </a:p>
        </p:txBody>
      </p:sp>
    </p:spTree>
    <p:extLst>
      <p:ext uri="{BB962C8B-B14F-4D97-AF65-F5344CB8AC3E}">
        <p14:creationId xmlns:p14="http://schemas.microsoft.com/office/powerpoint/2010/main" val="36091069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a:extLst>
              <a:ext uri="{FF2B5EF4-FFF2-40B4-BE49-F238E27FC236}">
                <a16:creationId xmlns:a16="http://schemas.microsoft.com/office/drawing/2014/main" id="{8324C0AC-571D-4952-ADB0-57DE9759D508}"/>
              </a:ext>
            </a:extLst>
          </p:cNvPr>
          <p:cNvSpPr>
            <a:spLocks noGrp="1" noChangeArrowheads="1"/>
          </p:cNvSpPr>
          <p:nvPr>
            <p:ph type="title"/>
          </p:nvPr>
        </p:nvSpPr>
        <p:spPr/>
        <p:txBody>
          <a:bodyPr/>
          <a:lstStyle/>
          <a:p>
            <a:pPr eaLnBrk="1" hangingPunct="1"/>
            <a:r>
              <a:rPr lang="en-US" altLang="en-US" dirty="0"/>
              <a:t>Template Classes (cont.)</a:t>
            </a:r>
          </a:p>
        </p:txBody>
      </p:sp>
      <p:sp>
        <p:nvSpPr>
          <p:cNvPr id="7172" name="Rectangle 3">
            <a:extLst>
              <a:ext uri="{FF2B5EF4-FFF2-40B4-BE49-F238E27FC236}">
                <a16:creationId xmlns:a16="http://schemas.microsoft.com/office/drawing/2014/main" id="{FFBB409F-BF27-457D-AA68-C49EEDA7F7C5}"/>
              </a:ext>
            </a:extLst>
          </p:cNvPr>
          <p:cNvSpPr>
            <a:spLocks noGrp="1" noChangeArrowheads="1"/>
          </p:cNvSpPr>
          <p:nvPr>
            <p:ph idx="1"/>
          </p:nvPr>
        </p:nvSpPr>
        <p:spPr/>
        <p:txBody>
          <a:bodyPr>
            <a:noAutofit/>
          </a:bodyPr>
          <a:lstStyle/>
          <a:p>
            <a:pPr marL="720000" indent="0" eaLnBrk="1" hangingPunct="1">
              <a:spcBef>
                <a:spcPts val="0"/>
              </a:spcBef>
              <a:buNone/>
            </a:pPr>
            <a:r>
              <a:rPr lang="en-US" altLang="en-US" sz="2000" dirty="0">
                <a:latin typeface="Consolas" panose="020B0609020204030204" pitchFamily="49" charset="0"/>
              </a:rPr>
              <a:t>template &lt;</a:t>
            </a:r>
            <a:r>
              <a:rPr lang="en-US" altLang="en-US" sz="2000" dirty="0" err="1">
                <a:latin typeface="Consolas" panose="020B0609020204030204" pitchFamily="49" charset="0"/>
              </a:rPr>
              <a:t>typename</a:t>
            </a:r>
            <a:r>
              <a:rPr lang="en-US" altLang="en-US" sz="2000" dirty="0">
                <a:latin typeface="Consolas" panose="020B0609020204030204" pitchFamily="49" charset="0"/>
              </a:rPr>
              <a:t> T&gt; class stack {</a:t>
            </a:r>
            <a:br>
              <a:rPr lang="en-US" altLang="en-US" sz="2000" dirty="0">
                <a:latin typeface="Consolas" panose="020B0609020204030204" pitchFamily="49" charset="0"/>
              </a:rPr>
            </a:br>
            <a:r>
              <a:rPr lang="en-US" altLang="en-US" sz="2000" dirty="0">
                <a:latin typeface="Consolas" panose="020B0609020204030204" pitchFamily="49" charset="0"/>
              </a:rPr>
              <a:t>public:</a:t>
            </a:r>
            <a:br>
              <a:rPr lang="en-US" altLang="en-US" sz="2000" dirty="0">
                <a:latin typeface="Consolas" panose="020B0609020204030204" pitchFamily="49" charset="0"/>
              </a:rPr>
            </a:br>
            <a:r>
              <a:rPr lang="en-US" altLang="en-US" sz="2000" dirty="0">
                <a:latin typeface="Consolas" panose="020B0609020204030204" pitchFamily="49" charset="0"/>
              </a:rPr>
              <a:t>  stack();</a:t>
            </a:r>
            <a:br>
              <a:rPr lang="en-US" altLang="en-US" sz="2000" dirty="0">
                <a:latin typeface="Consolas" panose="020B0609020204030204" pitchFamily="49" charset="0"/>
              </a:rPr>
            </a:br>
            <a:r>
              <a:rPr lang="en-US" altLang="en-US" sz="2000" dirty="0">
                <a:latin typeface="Consolas" panose="020B0609020204030204" pitchFamily="49" charset="0"/>
              </a:rPr>
              <a:t>  void push(</a:t>
            </a:r>
            <a:r>
              <a:rPr lang="en-US" altLang="en-US" sz="2000" dirty="0" err="1">
                <a:latin typeface="Consolas" panose="020B0609020204030204" pitchFamily="49" charset="0"/>
              </a:rPr>
              <a:t>const</a:t>
            </a:r>
            <a:r>
              <a:rPr lang="en-US" altLang="en-US" sz="2000" dirty="0">
                <a:latin typeface="Consolas" panose="020B0609020204030204" pitchFamily="49" charset="0"/>
              </a:rPr>
              <a:t> T&amp; t);</a:t>
            </a:r>
            <a:br>
              <a:rPr lang="en-US" altLang="en-US" sz="2000" dirty="0">
                <a:latin typeface="Consolas" panose="020B0609020204030204" pitchFamily="49" charset="0"/>
              </a:rPr>
            </a:br>
            <a:r>
              <a:rPr lang="en-US" altLang="en-US" sz="2000" dirty="0">
                <a:latin typeface="Consolas" panose="020B0609020204030204" pitchFamily="49" charset="0"/>
              </a:rPr>
              <a:t>  T pop(void);</a:t>
            </a:r>
            <a:br>
              <a:rPr lang="en-US" altLang="en-US" sz="2000" dirty="0">
                <a:latin typeface="Consolas" panose="020B0609020204030204" pitchFamily="49" charset="0"/>
              </a:rPr>
            </a:br>
            <a:r>
              <a:rPr lang="en-US" altLang="en-US" sz="2000" dirty="0">
                <a:latin typeface="Consolas" panose="020B0609020204030204" pitchFamily="49" charset="0"/>
              </a:rPr>
              <a:t>     …</a:t>
            </a:r>
            <a:br>
              <a:rPr lang="en-US" altLang="en-US" sz="2000" dirty="0">
                <a:latin typeface="Consolas" panose="020B0609020204030204" pitchFamily="49" charset="0"/>
              </a:rPr>
            </a:br>
            <a:r>
              <a:rPr lang="en-US" altLang="en-US" sz="2000" dirty="0">
                <a:latin typeface="Consolas" panose="020B0609020204030204" pitchFamily="49" charset="0"/>
              </a:rPr>
              <a:t>};</a:t>
            </a:r>
            <a:br>
              <a:rPr lang="en-US" altLang="en-US" sz="2000" dirty="0">
                <a:latin typeface="Consolas" panose="020B0609020204030204" pitchFamily="49" charset="0"/>
              </a:rPr>
            </a:br>
            <a:br>
              <a:rPr lang="en-US" altLang="en-US" sz="2000" dirty="0">
                <a:latin typeface="Consolas" panose="020B0609020204030204" pitchFamily="49" charset="0"/>
              </a:rPr>
            </a:br>
            <a:r>
              <a:rPr lang="en-US" altLang="en-US" sz="2000" dirty="0">
                <a:latin typeface="Consolas" panose="020B0609020204030204" pitchFamily="49" charset="0"/>
              </a:rPr>
              <a:t>template &lt;</a:t>
            </a:r>
            <a:r>
              <a:rPr lang="en-US" altLang="en-US" sz="2000" dirty="0" err="1">
                <a:latin typeface="Consolas" panose="020B0609020204030204" pitchFamily="49" charset="0"/>
              </a:rPr>
              <a:t>typename</a:t>
            </a:r>
            <a:r>
              <a:rPr lang="en-US" altLang="en-US" sz="2000" dirty="0">
                <a:latin typeface="Consolas" panose="020B0609020204030204" pitchFamily="49" charset="0"/>
              </a:rPr>
              <a:t> T&gt;</a:t>
            </a:r>
            <a:br>
              <a:rPr lang="en-US" altLang="en-US" sz="2000" dirty="0">
                <a:latin typeface="Consolas" panose="020B0609020204030204" pitchFamily="49" charset="0"/>
              </a:rPr>
            </a:br>
            <a:r>
              <a:rPr lang="en-US" altLang="en-US" sz="2000" dirty="0">
                <a:latin typeface="Consolas" panose="020B0609020204030204" pitchFamily="49" charset="0"/>
              </a:rPr>
              <a:t>stack&lt;T&gt;::stack() { … }</a:t>
            </a:r>
            <a:br>
              <a:rPr lang="en-US" altLang="en-US" sz="2000" dirty="0">
                <a:latin typeface="Consolas" panose="020B0609020204030204" pitchFamily="49" charset="0"/>
              </a:rPr>
            </a:br>
            <a:r>
              <a:rPr lang="en-US" altLang="en-US" sz="2000" dirty="0">
                <a:latin typeface="Consolas" panose="020B0609020204030204" pitchFamily="49" charset="0"/>
              </a:rPr>
              <a:t>   …</a:t>
            </a:r>
            <a:br>
              <a:rPr lang="en-US" altLang="en-US" sz="1800" dirty="0">
                <a:latin typeface="Consolas" panose="020B0609020204030204" pitchFamily="49" charset="0"/>
              </a:rPr>
            </a:br>
            <a:endParaRPr lang="en-US" altLang="en-US" sz="1800" dirty="0">
              <a:latin typeface="Consolas" panose="020B0609020204030204" pitchFamily="49" charset="0"/>
            </a:endParaRPr>
          </a:p>
          <a:p>
            <a:pPr marL="0" indent="0">
              <a:buNone/>
            </a:pPr>
            <a:r>
              <a:rPr lang="en-US" altLang="en-US" sz="2400" dirty="0"/>
              <a:t>See Handouts/CSE687-OnLine/code/Templates/Stack for more details.</a:t>
            </a:r>
          </a:p>
        </p:txBody>
      </p:sp>
    </p:spTree>
    <p:extLst>
      <p:ext uri="{BB962C8B-B14F-4D97-AF65-F5344CB8AC3E}">
        <p14:creationId xmlns:p14="http://schemas.microsoft.com/office/powerpoint/2010/main" val="19873149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2">
            <a:extLst>
              <a:ext uri="{FF2B5EF4-FFF2-40B4-BE49-F238E27FC236}">
                <a16:creationId xmlns:a16="http://schemas.microsoft.com/office/drawing/2014/main" id="{C39344CA-D543-443D-A35B-2C20D2E40304}"/>
              </a:ext>
            </a:extLst>
          </p:cNvPr>
          <p:cNvSpPr>
            <a:spLocks noGrp="1" noChangeArrowheads="1"/>
          </p:cNvSpPr>
          <p:nvPr>
            <p:ph type="title"/>
          </p:nvPr>
        </p:nvSpPr>
        <p:spPr/>
        <p:txBody>
          <a:bodyPr>
            <a:normAutofit/>
          </a:bodyPr>
          <a:lstStyle/>
          <a:p>
            <a:pPr eaLnBrk="1" hangingPunct="1"/>
            <a:r>
              <a:rPr lang="en-US" altLang="en-US" dirty="0"/>
              <a:t>Template Class Instantiation</a:t>
            </a:r>
          </a:p>
        </p:txBody>
      </p:sp>
      <p:sp>
        <p:nvSpPr>
          <p:cNvPr id="8197" name="Rectangle 3">
            <a:extLst>
              <a:ext uri="{FF2B5EF4-FFF2-40B4-BE49-F238E27FC236}">
                <a16:creationId xmlns:a16="http://schemas.microsoft.com/office/drawing/2014/main" id="{66532F3C-0AC5-4D07-AD55-A8E987E3452F}"/>
              </a:ext>
            </a:extLst>
          </p:cNvPr>
          <p:cNvSpPr>
            <a:spLocks noGrp="1" noChangeArrowheads="1"/>
          </p:cNvSpPr>
          <p:nvPr>
            <p:ph idx="1"/>
          </p:nvPr>
        </p:nvSpPr>
        <p:spPr/>
        <p:txBody>
          <a:bodyPr>
            <a:noAutofit/>
          </a:bodyPr>
          <a:lstStyle/>
          <a:p>
            <a:pPr eaLnBrk="1" hangingPunct="1">
              <a:spcBef>
                <a:spcPts val="1200"/>
              </a:spcBef>
            </a:pPr>
            <a:r>
              <a:rPr lang="en-US" altLang="en-US" sz="2400" dirty="0"/>
              <a:t>We instantiate a class by declaring the type of its parameter, like this:</a:t>
            </a:r>
            <a:br>
              <a:rPr lang="en-US" altLang="en-US" sz="1800" dirty="0"/>
            </a:br>
            <a:br>
              <a:rPr lang="en-US" altLang="en-US" sz="800" dirty="0"/>
            </a:br>
            <a:r>
              <a:rPr lang="en-US" altLang="en-US" sz="1800" dirty="0"/>
              <a:t>	</a:t>
            </a:r>
            <a:r>
              <a:rPr lang="en-US" altLang="en-US" sz="2000" dirty="0">
                <a:latin typeface="Consolas" panose="020B0609020204030204" pitchFamily="49" charset="0"/>
              </a:rPr>
              <a:t>stack&lt;string&gt; </a:t>
            </a:r>
            <a:r>
              <a:rPr lang="en-US" altLang="en-US" sz="2000" dirty="0" err="1">
                <a:latin typeface="Consolas" panose="020B0609020204030204" pitchFamily="49" charset="0"/>
              </a:rPr>
              <a:t>myStack</a:t>
            </a:r>
            <a:r>
              <a:rPr lang="en-US" altLang="en-US" sz="2000" dirty="0">
                <a:latin typeface="Consolas" panose="020B0609020204030204" pitchFamily="49" charset="0"/>
              </a:rPr>
              <a:t>;</a:t>
            </a:r>
            <a:br>
              <a:rPr lang="en-US" altLang="en-US" sz="2000" dirty="0">
                <a:latin typeface="Consolas" panose="020B0609020204030204" pitchFamily="49" charset="0"/>
              </a:rPr>
            </a:br>
            <a:r>
              <a:rPr lang="en-US" altLang="en-US" sz="2000" dirty="0">
                <a:latin typeface="Consolas" panose="020B0609020204030204" pitchFamily="49" charset="0"/>
              </a:rPr>
              <a:t>	stack&lt;</a:t>
            </a:r>
            <a:r>
              <a:rPr lang="en-US" altLang="en-US" sz="2000" dirty="0" err="1">
                <a:latin typeface="Consolas" panose="020B0609020204030204" pitchFamily="49" charset="0"/>
              </a:rPr>
              <a:t>int</a:t>
            </a:r>
            <a:r>
              <a:rPr lang="en-US" altLang="en-US" sz="2000" dirty="0">
                <a:latin typeface="Consolas" panose="020B0609020204030204" pitchFamily="49" charset="0"/>
              </a:rPr>
              <a:t>&gt; </a:t>
            </a:r>
            <a:r>
              <a:rPr lang="en-US" altLang="en-US" sz="2000" dirty="0" err="1">
                <a:latin typeface="Consolas" panose="020B0609020204030204" pitchFamily="49" charset="0"/>
              </a:rPr>
              <a:t>yourStack</a:t>
            </a:r>
            <a:r>
              <a:rPr lang="en-US" altLang="en-US" sz="2000" dirty="0">
                <a:latin typeface="Consolas" panose="020B0609020204030204" pitchFamily="49" charset="0"/>
              </a:rPr>
              <a:t>;</a:t>
            </a:r>
            <a:br>
              <a:rPr lang="en-US" altLang="en-US" sz="1800" dirty="0">
                <a:latin typeface="Consolas" panose="020B0609020204030204" pitchFamily="49" charset="0"/>
              </a:rPr>
            </a:br>
            <a:endParaRPr lang="en-US" altLang="en-US" sz="800" dirty="0">
              <a:latin typeface="Consolas" panose="020B0609020204030204" pitchFamily="49" charset="0"/>
            </a:endParaRPr>
          </a:p>
          <a:p>
            <a:pPr eaLnBrk="1" hangingPunct="1">
              <a:spcBef>
                <a:spcPts val="1200"/>
              </a:spcBef>
            </a:pPr>
            <a:r>
              <a:rPr lang="en-US" altLang="en-US" sz="2400" dirty="0"/>
              <a:t>The stack&lt;string&gt; class and stack&lt;</a:t>
            </a:r>
            <a:r>
              <a:rPr lang="en-US" altLang="en-US" sz="2400" dirty="0" err="1"/>
              <a:t>int</a:t>
            </a:r>
            <a:r>
              <a:rPr lang="en-US" altLang="en-US" sz="2400" dirty="0"/>
              <a:t>&gt; class are distinct types. Should stack&lt;T&gt; declare a static data member, that member would be shared by all stack&lt;</a:t>
            </a:r>
            <a:r>
              <a:rPr lang="en-US" altLang="en-US" sz="2400" dirty="0" err="1"/>
              <a:t>int</a:t>
            </a:r>
            <a:r>
              <a:rPr lang="en-US" altLang="en-US" sz="2400" dirty="0"/>
              <a:t>&gt; instances, but would not be shared by instances of stack&lt;</a:t>
            </a:r>
            <a:r>
              <a:rPr lang="en-US" altLang="en-US" sz="2400" dirty="0" err="1"/>
              <a:t>int</a:t>
            </a:r>
            <a:r>
              <a:rPr lang="en-US" altLang="en-US" sz="2400" dirty="0"/>
              <a:t>&gt; with instances of stack&lt;string&gt;.</a:t>
            </a:r>
          </a:p>
        </p:txBody>
      </p:sp>
    </p:spTree>
    <p:extLst>
      <p:ext uri="{BB962C8B-B14F-4D97-AF65-F5344CB8AC3E}">
        <p14:creationId xmlns:p14="http://schemas.microsoft.com/office/powerpoint/2010/main" val="1798972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4">
            <a:extLst>
              <a:ext uri="{FF2B5EF4-FFF2-40B4-BE49-F238E27FC236}">
                <a16:creationId xmlns:a16="http://schemas.microsoft.com/office/drawing/2014/main" id="{5C98C0CD-0FA3-4E83-90AD-2B4BD4D6C879}"/>
              </a:ext>
            </a:extLst>
          </p:cNvPr>
          <p:cNvSpPr>
            <a:spLocks noChangeArrowheads="1"/>
          </p:cNvSpPr>
          <p:nvPr/>
        </p:nvSpPr>
        <p:spPr bwMode="auto">
          <a:xfrm>
            <a:off x="1082040" y="4693920"/>
            <a:ext cx="7086600" cy="1783080"/>
          </a:xfrm>
          <a:prstGeom prst="rect">
            <a:avLst/>
          </a:prstGeom>
          <a:solidFill>
            <a:schemeClr val="accent5">
              <a:lumMod val="40000"/>
              <a:lumOff val="60000"/>
            </a:schemeClr>
          </a:solidFill>
          <a:ln w="9525">
            <a:no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8196" name="Rectangle 2">
            <a:extLst>
              <a:ext uri="{FF2B5EF4-FFF2-40B4-BE49-F238E27FC236}">
                <a16:creationId xmlns:a16="http://schemas.microsoft.com/office/drawing/2014/main" id="{C39344CA-D543-443D-A35B-2C20D2E40304}"/>
              </a:ext>
            </a:extLst>
          </p:cNvPr>
          <p:cNvSpPr>
            <a:spLocks noGrp="1" noChangeArrowheads="1"/>
          </p:cNvSpPr>
          <p:nvPr>
            <p:ph type="title"/>
          </p:nvPr>
        </p:nvSpPr>
        <p:spPr/>
        <p:txBody>
          <a:bodyPr>
            <a:normAutofit/>
          </a:bodyPr>
          <a:lstStyle/>
          <a:p>
            <a:pPr eaLnBrk="1" hangingPunct="1"/>
            <a:r>
              <a:rPr lang="en-US" altLang="en-US" sz="4200" dirty="0"/>
              <a:t>Template Class Instantiation (cont.)</a:t>
            </a:r>
          </a:p>
        </p:txBody>
      </p:sp>
      <p:sp>
        <p:nvSpPr>
          <p:cNvPr id="9" name="Rectangle 3">
            <a:extLst>
              <a:ext uri="{FF2B5EF4-FFF2-40B4-BE49-F238E27FC236}">
                <a16:creationId xmlns:a16="http://schemas.microsoft.com/office/drawing/2014/main" id="{66532F3C-0AC5-4D07-AD55-A8E987E3452F}"/>
              </a:ext>
            </a:extLst>
          </p:cNvPr>
          <p:cNvSpPr>
            <a:spLocks noGrp="1" noChangeArrowheads="1"/>
          </p:cNvSpPr>
          <p:nvPr>
            <p:ph idx="1"/>
          </p:nvPr>
        </p:nvSpPr>
        <p:spPr>
          <a:xfrm>
            <a:off x="457200" y="1600200"/>
            <a:ext cx="8229600" cy="4876800"/>
          </a:xfrm>
        </p:spPr>
        <p:txBody>
          <a:bodyPr>
            <a:noAutofit/>
          </a:bodyPr>
          <a:lstStyle/>
          <a:p>
            <a:pPr eaLnBrk="1" hangingPunct="1"/>
            <a:r>
              <a:rPr lang="en-US" altLang="en-US" sz="2200" dirty="0"/>
              <a:t>Instantiation happens at application compile time, when the compiler sees the concrete type associated with the template parameter. No code can be generated before that time, since the size of T instances is not known.</a:t>
            </a:r>
          </a:p>
          <a:p>
            <a:pPr lvl="1" eaLnBrk="1" hangingPunct="1"/>
            <a:r>
              <a:rPr lang="en-US" altLang="en-US" sz="2000" dirty="0"/>
              <a:t>The consequence of this is that you must put all template function and class method bodies in the header file, included with application code, so the compiler sees the definition at the time the parameter is associated with a concrete type.</a:t>
            </a:r>
          </a:p>
          <a:p>
            <a:pPr lvl="1" eaLnBrk="1" hangingPunct="1"/>
            <a:r>
              <a:rPr lang="en-US" altLang="en-US" sz="2000" dirty="0"/>
              <a:t>Thus, we have a general rule:</a:t>
            </a:r>
          </a:p>
          <a:p>
            <a:pPr marL="822240" lvl="3" indent="0">
              <a:spcBef>
                <a:spcPts val="2000"/>
              </a:spcBef>
              <a:buNone/>
            </a:pPr>
            <a:r>
              <a:rPr lang="en-US" altLang="en-US" sz="2400" dirty="0"/>
              <a:t>Header files contain only:</a:t>
            </a:r>
          </a:p>
          <a:p>
            <a:pPr lvl="4">
              <a:lnSpc>
                <a:spcPct val="80000"/>
              </a:lnSpc>
            </a:pPr>
            <a:r>
              <a:rPr lang="en-US" altLang="en-US" sz="2000" dirty="0">
                <a:solidFill>
                  <a:schemeClr val="tx1"/>
                </a:solidFill>
              </a:rPr>
              <a:t>Declarations</a:t>
            </a:r>
          </a:p>
          <a:p>
            <a:pPr lvl="4">
              <a:lnSpc>
                <a:spcPct val="80000"/>
              </a:lnSpc>
            </a:pPr>
            <a:r>
              <a:rPr lang="en-US" altLang="en-US" sz="2000" dirty="0">
                <a:solidFill>
                  <a:schemeClr val="tx1"/>
                </a:solidFill>
              </a:rPr>
              <a:t>Template declarations and parameterized “definitions”</a:t>
            </a:r>
          </a:p>
          <a:p>
            <a:pPr lvl="4">
              <a:lnSpc>
                <a:spcPct val="80000"/>
              </a:lnSpc>
            </a:pPr>
            <a:r>
              <a:rPr lang="en-US" altLang="en-US" sz="2000" dirty="0">
                <a:solidFill>
                  <a:schemeClr val="tx1"/>
                </a:solidFill>
              </a:rPr>
              <a:t>Inline function definitions</a:t>
            </a:r>
          </a:p>
        </p:txBody>
      </p:sp>
    </p:spTree>
    <p:extLst>
      <p:ext uri="{BB962C8B-B14F-4D97-AF65-F5344CB8AC3E}">
        <p14:creationId xmlns:p14="http://schemas.microsoft.com/office/powerpoint/2010/main" val="4658815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a:extLst>
              <a:ext uri="{FF2B5EF4-FFF2-40B4-BE49-F238E27FC236}">
                <a16:creationId xmlns:a16="http://schemas.microsoft.com/office/drawing/2014/main" id="{1B9EC313-C9FE-48F0-A8C2-C6BA86E575BA}"/>
              </a:ext>
            </a:extLst>
          </p:cNvPr>
          <p:cNvSpPr>
            <a:spLocks noGrp="1" noChangeArrowheads="1"/>
          </p:cNvSpPr>
          <p:nvPr>
            <p:ph type="title"/>
          </p:nvPr>
        </p:nvSpPr>
        <p:spPr/>
        <p:txBody>
          <a:bodyPr/>
          <a:lstStyle/>
          <a:p>
            <a:pPr eaLnBrk="1" hangingPunct="1"/>
            <a:r>
              <a:rPr lang="en-US" altLang="en-US" dirty="0"/>
              <a:t>Rewrite Rules</a:t>
            </a:r>
          </a:p>
        </p:txBody>
      </p:sp>
      <p:sp>
        <p:nvSpPr>
          <p:cNvPr id="9220" name="Rectangle 3">
            <a:extLst>
              <a:ext uri="{FF2B5EF4-FFF2-40B4-BE49-F238E27FC236}">
                <a16:creationId xmlns:a16="http://schemas.microsoft.com/office/drawing/2014/main" id="{98E0958D-E398-4534-98B9-65AE42548B8E}"/>
              </a:ext>
            </a:extLst>
          </p:cNvPr>
          <p:cNvSpPr>
            <a:spLocks noGrp="1" noChangeArrowheads="1"/>
          </p:cNvSpPr>
          <p:nvPr>
            <p:ph idx="1"/>
          </p:nvPr>
        </p:nvSpPr>
        <p:spPr/>
        <p:txBody>
          <a:bodyPr>
            <a:noAutofit/>
          </a:bodyPr>
          <a:lstStyle/>
          <a:p>
            <a:pPr eaLnBrk="1" hangingPunct="1"/>
            <a:r>
              <a:rPr lang="en-US" altLang="en-US" sz="2800" dirty="0"/>
              <a:t>A template-based class can be derived from a class that depends on a specific type, say </a:t>
            </a:r>
            <a:r>
              <a:rPr lang="en-US" altLang="en-US" sz="2800" dirty="0" err="1"/>
              <a:t>int</a:t>
            </a:r>
            <a:r>
              <a:rPr lang="en-US" altLang="en-US" sz="2800" dirty="0"/>
              <a:t>, by using the following rules:</a:t>
            </a:r>
            <a:br>
              <a:rPr lang="en-US" altLang="en-US" sz="2000" dirty="0"/>
            </a:br>
            <a:endParaRPr lang="en-US" altLang="en-US" sz="1050" dirty="0"/>
          </a:p>
          <a:p>
            <a:pPr lvl="1" eaLnBrk="1" hangingPunct="1">
              <a:spcBef>
                <a:spcPts val="0"/>
              </a:spcBef>
            </a:pPr>
            <a:r>
              <a:rPr lang="en-US" altLang="en-US" sz="2400" dirty="0"/>
              <a:t>Replace</a:t>
            </a:r>
            <a:br>
              <a:rPr lang="en-US" altLang="en-US" sz="1800" dirty="0"/>
            </a:br>
            <a:r>
              <a:rPr lang="en-US" altLang="en-US" sz="1800" dirty="0"/>
              <a:t>	</a:t>
            </a:r>
            <a:r>
              <a:rPr lang="en-US" altLang="en-US" sz="2000" dirty="0">
                <a:latin typeface="Consolas" panose="020B0609020204030204" pitchFamily="49" charset="0"/>
              </a:rPr>
              <a:t>class </a:t>
            </a:r>
            <a:r>
              <a:rPr lang="en-US" altLang="en-US" sz="2000" dirty="0" err="1">
                <a:latin typeface="Consolas" panose="020B0609020204030204" pitchFamily="49" charset="0"/>
              </a:rPr>
              <a:t>classname</a:t>
            </a:r>
            <a:r>
              <a:rPr lang="en-US" altLang="en-US" sz="2000" dirty="0">
                <a:latin typeface="Consolas" panose="020B0609020204030204" pitchFamily="49" charset="0"/>
              </a:rPr>
              <a:t> { … };</a:t>
            </a:r>
            <a:br>
              <a:rPr lang="en-US" altLang="en-US" sz="1800" dirty="0">
                <a:latin typeface="Consolas" panose="020B0609020204030204" pitchFamily="49" charset="0"/>
              </a:rPr>
            </a:br>
            <a:r>
              <a:rPr lang="en-US" altLang="en-US" sz="2400" dirty="0"/>
              <a:t>with</a:t>
            </a:r>
            <a:br>
              <a:rPr lang="en-US" altLang="en-US" sz="1800" dirty="0"/>
            </a:br>
            <a:r>
              <a:rPr lang="en-US" altLang="en-US" sz="1800" dirty="0">
                <a:latin typeface="Consolas" panose="020B0609020204030204" pitchFamily="49" charset="0"/>
              </a:rPr>
              <a:t>   </a:t>
            </a:r>
            <a:r>
              <a:rPr lang="en-US" altLang="en-US" sz="2000" dirty="0">
                <a:latin typeface="Consolas" panose="020B0609020204030204" pitchFamily="49" charset="0"/>
              </a:rPr>
              <a:t>template &lt;class T&gt; class </a:t>
            </a:r>
            <a:r>
              <a:rPr lang="en-US" altLang="en-US" sz="2000" dirty="0" err="1">
                <a:latin typeface="Consolas" panose="020B0609020204030204" pitchFamily="49" charset="0"/>
              </a:rPr>
              <a:t>className</a:t>
            </a:r>
            <a:r>
              <a:rPr lang="en-US" altLang="en-US" sz="2000" dirty="0">
                <a:latin typeface="Consolas" panose="020B0609020204030204" pitchFamily="49" charset="0"/>
              </a:rPr>
              <a:t> { … };</a:t>
            </a:r>
            <a:br>
              <a:rPr lang="en-US" altLang="en-US" sz="1800" dirty="0"/>
            </a:br>
            <a:endParaRPr lang="en-US" altLang="en-US" sz="1050" dirty="0"/>
          </a:p>
          <a:p>
            <a:pPr lvl="1" eaLnBrk="1" hangingPunct="1">
              <a:spcBef>
                <a:spcPts val="0"/>
              </a:spcBef>
            </a:pPr>
            <a:r>
              <a:rPr lang="en-US" altLang="en-US" sz="2400" dirty="0"/>
              <a:t>For each of the member functions, replace</a:t>
            </a:r>
            <a:br>
              <a:rPr lang="en-US" altLang="en-US" sz="1800" dirty="0"/>
            </a:br>
            <a:r>
              <a:rPr lang="en-US" altLang="en-US" sz="1800" dirty="0">
                <a:latin typeface="Consolas" panose="020B0609020204030204" pitchFamily="49" charset="0"/>
              </a:rPr>
              <a:t>   </a:t>
            </a:r>
            <a:r>
              <a:rPr lang="en-US" altLang="en-US" sz="2000" dirty="0" err="1">
                <a:latin typeface="Consolas" panose="020B0609020204030204" pitchFamily="49" charset="0"/>
              </a:rPr>
              <a:t>returnType</a:t>
            </a:r>
            <a:r>
              <a:rPr lang="en-US" altLang="en-US" sz="2000" dirty="0">
                <a:latin typeface="Consolas" panose="020B0609020204030204" pitchFamily="49" charset="0"/>
              </a:rPr>
              <a:t> </a:t>
            </a:r>
            <a:r>
              <a:rPr lang="en-US" altLang="en-US" sz="2000" dirty="0" err="1">
                <a:latin typeface="Consolas" panose="020B0609020204030204" pitchFamily="49" charset="0"/>
              </a:rPr>
              <a:t>className</a:t>
            </a:r>
            <a:r>
              <a:rPr lang="en-US" altLang="en-US" sz="2000" dirty="0">
                <a:latin typeface="Consolas" panose="020B0609020204030204" pitchFamily="49" charset="0"/>
              </a:rPr>
              <a:t>::</a:t>
            </a:r>
            <a:r>
              <a:rPr lang="en-US" altLang="en-US" sz="2000" dirty="0" err="1">
                <a:latin typeface="Consolas" panose="020B0609020204030204" pitchFamily="49" charset="0"/>
              </a:rPr>
              <a:t>memName</a:t>
            </a:r>
            <a:r>
              <a:rPr lang="en-US" altLang="en-US" sz="2000" dirty="0">
                <a:latin typeface="Consolas" panose="020B0609020204030204" pitchFamily="49" charset="0"/>
              </a:rPr>
              <a:t>(…) { …}</a:t>
            </a:r>
            <a:br>
              <a:rPr lang="en-US" altLang="en-US" sz="1800" dirty="0">
                <a:latin typeface="Consolas" panose="020B0609020204030204" pitchFamily="49" charset="0"/>
              </a:rPr>
            </a:br>
            <a:r>
              <a:rPr lang="en-US" altLang="en-US" sz="2400" dirty="0"/>
              <a:t>with</a:t>
            </a:r>
            <a:br>
              <a:rPr lang="en-US" altLang="en-US" sz="1800" dirty="0"/>
            </a:br>
            <a:r>
              <a:rPr lang="en-US" altLang="en-US" sz="1800" dirty="0"/>
              <a:t>   </a:t>
            </a:r>
            <a:r>
              <a:rPr lang="en-US" altLang="en-US" sz="2000" dirty="0">
                <a:latin typeface="Consolas" panose="020B0609020204030204" pitchFamily="49" charset="0"/>
              </a:rPr>
              <a:t>template &lt;class T&gt;</a:t>
            </a:r>
            <a:br>
              <a:rPr lang="en-US" altLang="en-US" sz="2000" dirty="0">
                <a:latin typeface="Consolas" panose="020B0609020204030204" pitchFamily="49" charset="0"/>
              </a:rPr>
            </a:br>
            <a:r>
              <a:rPr lang="en-US" altLang="en-US" sz="2000" dirty="0">
                <a:latin typeface="Consolas" panose="020B0609020204030204" pitchFamily="49" charset="0"/>
              </a:rPr>
              <a:t>   </a:t>
            </a:r>
            <a:r>
              <a:rPr lang="en-US" altLang="en-US" sz="2000" dirty="0" err="1">
                <a:latin typeface="Consolas" panose="020B0609020204030204" pitchFamily="49" charset="0"/>
              </a:rPr>
              <a:t>returnType</a:t>
            </a:r>
            <a:r>
              <a:rPr lang="en-US" altLang="en-US" sz="2000" dirty="0">
                <a:latin typeface="Consolas" panose="020B0609020204030204" pitchFamily="49" charset="0"/>
              </a:rPr>
              <a:t> </a:t>
            </a:r>
            <a:r>
              <a:rPr lang="en-US" altLang="en-US" sz="2000" dirty="0" err="1">
                <a:latin typeface="Consolas" panose="020B0609020204030204" pitchFamily="49" charset="0"/>
              </a:rPr>
              <a:t>className</a:t>
            </a:r>
            <a:r>
              <a:rPr lang="en-US" altLang="en-US" sz="2000" dirty="0">
                <a:latin typeface="Consolas" panose="020B0609020204030204" pitchFamily="49" charset="0"/>
              </a:rPr>
              <a:t>&lt;T&gt;::</a:t>
            </a:r>
            <a:r>
              <a:rPr lang="en-US" altLang="en-US" sz="2000" dirty="0" err="1">
                <a:latin typeface="Consolas" panose="020B0609020204030204" pitchFamily="49" charset="0"/>
              </a:rPr>
              <a:t>memName</a:t>
            </a:r>
            <a:r>
              <a:rPr lang="en-US" altLang="en-US" sz="2000" dirty="0">
                <a:latin typeface="Consolas" panose="020B0609020204030204" pitchFamily="49" charset="0"/>
              </a:rPr>
              <a:t>(…) {…}</a:t>
            </a:r>
            <a:br>
              <a:rPr lang="en-US" altLang="en-US" sz="1800" dirty="0"/>
            </a:br>
            <a:endParaRPr lang="en-US" altLang="en-US" sz="1050" dirty="0"/>
          </a:p>
        </p:txBody>
      </p:sp>
    </p:spTree>
    <p:extLst>
      <p:ext uri="{BB962C8B-B14F-4D97-AF65-F5344CB8AC3E}">
        <p14:creationId xmlns:p14="http://schemas.microsoft.com/office/powerpoint/2010/main" val="4084478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a:extLst>
              <a:ext uri="{FF2B5EF4-FFF2-40B4-BE49-F238E27FC236}">
                <a16:creationId xmlns:a16="http://schemas.microsoft.com/office/drawing/2014/main" id="{1B9EC313-C9FE-48F0-A8C2-C6BA86E575BA}"/>
              </a:ext>
            </a:extLst>
          </p:cNvPr>
          <p:cNvSpPr>
            <a:spLocks noGrp="1" noChangeArrowheads="1"/>
          </p:cNvSpPr>
          <p:nvPr>
            <p:ph type="title"/>
          </p:nvPr>
        </p:nvSpPr>
        <p:spPr/>
        <p:txBody>
          <a:bodyPr/>
          <a:lstStyle/>
          <a:p>
            <a:pPr eaLnBrk="1" hangingPunct="1"/>
            <a:r>
              <a:rPr lang="en-US" altLang="en-US" dirty="0"/>
              <a:t>Rewrite Rules (cont.)</a:t>
            </a:r>
          </a:p>
        </p:txBody>
      </p:sp>
      <p:sp>
        <p:nvSpPr>
          <p:cNvPr id="9220" name="Rectangle 3">
            <a:extLst>
              <a:ext uri="{FF2B5EF4-FFF2-40B4-BE49-F238E27FC236}">
                <a16:creationId xmlns:a16="http://schemas.microsoft.com/office/drawing/2014/main" id="{98E0958D-E398-4534-98B9-65AE42548B8E}"/>
              </a:ext>
            </a:extLst>
          </p:cNvPr>
          <p:cNvSpPr>
            <a:spLocks noGrp="1" noChangeArrowheads="1"/>
          </p:cNvSpPr>
          <p:nvPr>
            <p:ph idx="1"/>
          </p:nvPr>
        </p:nvSpPr>
        <p:spPr/>
        <p:txBody>
          <a:bodyPr>
            <a:noAutofit/>
          </a:bodyPr>
          <a:lstStyle/>
          <a:p>
            <a:pPr lvl="1" eaLnBrk="1" hangingPunct="1">
              <a:spcBef>
                <a:spcPts val="1200"/>
              </a:spcBef>
            </a:pPr>
            <a:r>
              <a:rPr lang="en-US" altLang="en-US" sz="2400" dirty="0"/>
              <a:t>Replace every object definition</a:t>
            </a:r>
            <a:br>
              <a:rPr lang="en-US" altLang="en-US" sz="1800" dirty="0"/>
            </a:br>
            <a:r>
              <a:rPr lang="en-US" altLang="en-US" sz="1800" dirty="0">
                <a:latin typeface="Consolas" panose="020B0609020204030204" pitchFamily="49" charset="0"/>
              </a:rPr>
              <a:t>   </a:t>
            </a:r>
            <a:r>
              <a:rPr lang="en-US" altLang="en-US" sz="2000" dirty="0" err="1">
                <a:latin typeface="Consolas" panose="020B0609020204030204" pitchFamily="49" charset="0"/>
              </a:rPr>
              <a:t>className</a:t>
            </a:r>
            <a:r>
              <a:rPr lang="en-US" altLang="en-US" sz="2000" dirty="0">
                <a:latin typeface="Consolas" panose="020B0609020204030204" pitchFamily="49" charset="0"/>
              </a:rPr>
              <a:t> </a:t>
            </a:r>
            <a:r>
              <a:rPr lang="en-US" altLang="en-US" sz="2000" dirty="0" err="1">
                <a:latin typeface="Consolas" panose="020B0609020204030204" pitchFamily="49" charset="0"/>
              </a:rPr>
              <a:t>obj</a:t>
            </a:r>
            <a:r>
              <a:rPr lang="en-US" altLang="en-US" sz="2000" dirty="0">
                <a:latin typeface="Consolas" panose="020B0609020204030204" pitchFamily="49" charset="0"/>
              </a:rPr>
              <a:t>;</a:t>
            </a:r>
            <a:br>
              <a:rPr lang="en-US" altLang="en-US" sz="1800" dirty="0">
                <a:latin typeface="Consolas" panose="020B0609020204030204" pitchFamily="49" charset="0"/>
              </a:rPr>
            </a:br>
            <a:r>
              <a:rPr lang="en-US" altLang="en-US" sz="2400" dirty="0"/>
              <a:t>with</a:t>
            </a:r>
            <a:br>
              <a:rPr lang="en-US" altLang="en-US" sz="1800" dirty="0"/>
            </a:br>
            <a:r>
              <a:rPr lang="en-US" altLang="en-US" sz="1800" dirty="0"/>
              <a:t>  </a:t>
            </a:r>
            <a:r>
              <a:rPr lang="en-US" altLang="en-US" sz="2000" dirty="0">
                <a:latin typeface="Consolas" panose="020B0609020204030204" pitchFamily="49" charset="0"/>
              </a:rPr>
              <a:t> </a:t>
            </a:r>
            <a:r>
              <a:rPr lang="en-US" altLang="en-US" sz="2000" dirty="0" err="1">
                <a:latin typeface="Consolas" panose="020B0609020204030204" pitchFamily="49" charset="0"/>
              </a:rPr>
              <a:t>className</a:t>
            </a:r>
            <a:r>
              <a:rPr lang="en-US" altLang="en-US" sz="2000" dirty="0">
                <a:latin typeface="Consolas" panose="020B0609020204030204" pitchFamily="49" charset="0"/>
              </a:rPr>
              <a:t>&lt;T&gt; </a:t>
            </a:r>
            <a:r>
              <a:rPr lang="en-US" altLang="en-US" sz="2000" dirty="0" err="1">
                <a:latin typeface="Consolas" panose="020B0609020204030204" pitchFamily="49" charset="0"/>
              </a:rPr>
              <a:t>obj</a:t>
            </a:r>
            <a:r>
              <a:rPr lang="en-US" altLang="en-US" sz="2000" dirty="0">
                <a:latin typeface="Consolas" panose="020B0609020204030204" pitchFamily="49" charset="0"/>
              </a:rPr>
              <a:t>;</a:t>
            </a:r>
            <a:br>
              <a:rPr lang="en-US" altLang="en-US" sz="1800" dirty="0">
                <a:latin typeface="Consolas" panose="020B0609020204030204" pitchFamily="49" charset="0"/>
              </a:rPr>
            </a:br>
            <a:endParaRPr lang="en-US" altLang="en-US" sz="1050" dirty="0">
              <a:latin typeface="Consolas" panose="020B0609020204030204" pitchFamily="49" charset="0"/>
            </a:endParaRPr>
          </a:p>
          <a:p>
            <a:pPr lvl="1" eaLnBrk="1" hangingPunct="1">
              <a:spcBef>
                <a:spcPts val="1200"/>
              </a:spcBef>
            </a:pPr>
            <a:r>
              <a:rPr lang="en-US" altLang="en-US" sz="2400" dirty="0"/>
              <a:t>Replace every occurrence of the specific type, say </a:t>
            </a:r>
            <a:r>
              <a:rPr lang="en-US" altLang="en-US" sz="2400" dirty="0" err="1"/>
              <a:t>int</a:t>
            </a:r>
            <a:r>
              <a:rPr lang="en-US" altLang="en-US" sz="2400" dirty="0"/>
              <a:t>, with the generic type name T.</a:t>
            </a:r>
          </a:p>
        </p:txBody>
      </p:sp>
    </p:spTree>
    <p:extLst>
      <p:ext uri="{BB962C8B-B14F-4D97-AF65-F5344CB8AC3E}">
        <p14:creationId xmlns:p14="http://schemas.microsoft.com/office/powerpoint/2010/main" val="40120187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a:extLst>
              <a:ext uri="{FF2B5EF4-FFF2-40B4-BE49-F238E27FC236}">
                <a16:creationId xmlns:a16="http://schemas.microsoft.com/office/drawing/2014/main" id="{C23055A9-939D-4AE9-8173-D2ACF7531872}"/>
              </a:ext>
            </a:extLst>
          </p:cNvPr>
          <p:cNvSpPr>
            <a:spLocks noGrp="1" noChangeArrowheads="1"/>
          </p:cNvSpPr>
          <p:nvPr>
            <p:ph type="title"/>
          </p:nvPr>
        </p:nvSpPr>
        <p:spPr/>
        <p:txBody>
          <a:bodyPr/>
          <a:lstStyle/>
          <a:p>
            <a:pPr eaLnBrk="1" hangingPunct="1"/>
            <a:r>
              <a:rPr lang="en-US" altLang="en-US" dirty="0"/>
              <a:t>Template Parameters</a:t>
            </a:r>
          </a:p>
        </p:txBody>
      </p:sp>
      <p:sp>
        <p:nvSpPr>
          <p:cNvPr id="10244" name="Rectangle 4">
            <a:extLst>
              <a:ext uri="{FF2B5EF4-FFF2-40B4-BE49-F238E27FC236}">
                <a16:creationId xmlns:a16="http://schemas.microsoft.com/office/drawing/2014/main" id="{8F4DE96A-A989-4BB9-99B5-65CF49240360}"/>
              </a:ext>
            </a:extLst>
          </p:cNvPr>
          <p:cNvSpPr>
            <a:spLocks noGrp="1" noChangeArrowheads="1"/>
          </p:cNvSpPr>
          <p:nvPr>
            <p:ph idx="1"/>
          </p:nvPr>
        </p:nvSpPr>
        <p:spPr>
          <a:xfrm>
            <a:off x="457199" y="2255520"/>
            <a:ext cx="4797707" cy="4431030"/>
          </a:xfrm>
        </p:spPr>
        <p:txBody>
          <a:bodyPr>
            <a:noAutofit/>
          </a:bodyPr>
          <a:lstStyle/>
          <a:p>
            <a:pPr eaLnBrk="1" hangingPunct="1">
              <a:spcBef>
                <a:spcPts val="0"/>
              </a:spcBef>
            </a:pPr>
            <a:r>
              <a:rPr lang="en-US" altLang="en-US" sz="2400" b="1" dirty="0"/>
              <a:t>Types defined in applications </a:t>
            </a:r>
            <a:br>
              <a:rPr lang="en-US" altLang="en-US" sz="2400" b="1" dirty="0"/>
            </a:br>
            <a:r>
              <a:rPr lang="en-US" altLang="en-US" sz="2400" b="1" dirty="0"/>
              <a:t>and libraries</a:t>
            </a:r>
            <a:br>
              <a:rPr lang="en-US" altLang="en-US" sz="2000" dirty="0"/>
            </a:br>
            <a:br>
              <a:rPr lang="en-US" altLang="en-US" sz="2000" dirty="0"/>
            </a:br>
            <a:r>
              <a:rPr lang="en-US" altLang="en-US" sz="2000" dirty="0">
                <a:latin typeface="Consolas" panose="020B0609020204030204" pitchFamily="49" charset="0"/>
              </a:rPr>
              <a:t>template&lt;class T&gt; stack { … }</a:t>
            </a:r>
            <a:br>
              <a:rPr lang="en-US" altLang="en-US" sz="2000" dirty="0">
                <a:latin typeface="Consolas" panose="020B0609020204030204" pitchFamily="49" charset="0"/>
              </a:rPr>
            </a:br>
            <a:r>
              <a:rPr lang="en-US" altLang="en-US" sz="2000" dirty="0">
                <a:latin typeface="Consolas" panose="020B0609020204030204" pitchFamily="49" charset="0"/>
              </a:rPr>
              <a:t>stack&lt;Widget&gt; </a:t>
            </a:r>
            <a:r>
              <a:rPr lang="en-US" altLang="en-US" sz="2000" dirty="0" err="1">
                <a:latin typeface="Consolas" panose="020B0609020204030204" pitchFamily="49" charset="0"/>
              </a:rPr>
              <a:t>myStack</a:t>
            </a:r>
            <a:r>
              <a:rPr lang="en-US" altLang="en-US" sz="2000" dirty="0">
                <a:latin typeface="Consolas" panose="020B0609020204030204" pitchFamily="49" charset="0"/>
              </a:rPr>
              <a:t>;</a:t>
            </a:r>
            <a:br>
              <a:rPr lang="en-US" altLang="en-US" sz="2000" dirty="0">
                <a:latin typeface="Consolas" panose="020B0609020204030204" pitchFamily="49" charset="0"/>
              </a:rPr>
            </a:br>
            <a:endParaRPr lang="en-US" altLang="en-US" sz="2000" dirty="0">
              <a:latin typeface="Consolas" panose="020B0609020204030204" pitchFamily="49" charset="0"/>
            </a:endParaRPr>
          </a:p>
          <a:p>
            <a:pPr eaLnBrk="1" hangingPunct="1">
              <a:spcBef>
                <a:spcPts val="0"/>
              </a:spcBef>
            </a:pPr>
            <a:r>
              <a:rPr lang="en-US" altLang="en-US" sz="2400" b="1" dirty="0"/>
              <a:t>Native types</a:t>
            </a:r>
            <a:r>
              <a:rPr lang="en-US" altLang="en-US" sz="2400" dirty="0"/>
              <a:t>, e.g., </a:t>
            </a:r>
            <a:r>
              <a:rPr lang="en-US" altLang="en-US" sz="2400" dirty="0" err="1"/>
              <a:t>int</a:t>
            </a:r>
            <a:r>
              <a:rPr lang="en-US" altLang="en-US" sz="2400" dirty="0"/>
              <a:t>, double, …</a:t>
            </a:r>
            <a:br>
              <a:rPr lang="en-US" altLang="en-US" sz="2000" dirty="0"/>
            </a:br>
            <a:br>
              <a:rPr lang="en-US" altLang="en-US" sz="2000" dirty="0"/>
            </a:br>
            <a:r>
              <a:rPr lang="en-US" altLang="en-US" sz="2000" dirty="0">
                <a:latin typeface="Consolas" panose="020B0609020204030204" pitchFamily="49" charset="0"/>
              </a:rPr>
              <a:t>template&lt;class T, </a:t>
            </a:r>
            <a:r>
              <a:rPr lang="en-US" altLang="en-US" sz="2000" dirty="0" err="1">
                <a:latin typeface="Consolas" panose="020B0609020204030204" pitchFamily="49" charset="0"/>
              </a:rPr>
              <a:t>int</a:t>
            </a:r>
            <a:r>
              <a:rPr lang="en-US" altLang="en-US" sz="2000" dirty="0">
                <a:latin typeface="Consolas" panose="020B0609020204030204" pitchFamily="49" charset="0"/>
              </a:rPr>
              <a:t> </a:t>
            </a:r>
            <a:r>
              <a:rPr lang="en-US" altLang="en-US" sz="2000" dirty="0" err="1">
                <a:latin typeface="Consolas" panose="020B0609020204030204" pitchFamily="49" charset="0"/>
              </a:rPr>
              <a:t>i</a:t>
            </a:r>
            <a:r>
              <a:rPr lang="en-US" altLang="en-US" sz="2000" dirty="0">
                <a:latin typeface="Consolas" panose="020B0609020204030204" pitchFamily="49" charset="0"/>
              </a:rPr>
              <a:t>&gt; buffer { … }</a:t>
            </a:r>
            <a:br>
              <a:rPr lang="en-US" altLang="en-US" sz="2000" dirty="0">
                <a:latin typeface="Consolas" panose="020B0609020204030204" pitchFamily="49" charset="0"/>
              </a:rPr>
            </a:br>
            <a:r>
              <a:rPr lang="en-US" altLang="en-US" sz="2000" dirty="0">
                <a:latin typeface="Consolas" panose="020B0609020204030204" pitchFamily="49" charset="0"/>
              </a:rPr>
              <a:t>buffer&lt;char,255&gt; </a:t>
            </a:r>
            <a:r>
              <a:rPr lang="en-US" altLang="en-US" sz="2000" dirty="0" err="1">
                <a:latin typeface="Consolas" panose="020B0609020204030204" pitchFamily="49" charset="0"/>
              </a:rPr>
              <a:t>pathbuff</a:t>
            </a:r>
            <a:r>
              <a:rPr lang="en-US" altLang="en-US" sz="2000" dirty="0">
                <a:latin typeface="Consolas" panose="020B0609020204030204" pitchFamily="49" charset="0"/>
              </a:rPr>
              <a:t>;</a:t>
            </a:r>
          </a:p>
        </p:txBody>
      </p:sp>
      <p:sp>
        <p:nvSpPr>
          <p:cNvPr id="10245" name="Rectangle 5">
            <a:extLst>
              <a:ext uri="{FF2B5EF4-FFF2-40B4-BE49-F238E27FC236}">
                <a16:creationId xmlns:a16="http://schemas.microsoft.com/office/drawing/2014/main" id="{4BD43FD5-436C-45D7-928B-0D6DEBEC356B}"/>
              </a:ext>
            </a:extLst>
          </p:cNvPr>
          <p:cNvSpPr>
            <a:spLocks noGrp="1" noChangeArrowheads="1"/>
          </p:cNvSpPr>
          <p:nvPr>
            <p:ph sz="half" idx="4294967295"/>
          </p:nvPr>
        </p:nvSpPr>
        <p:spPr>
          <a:xfrm>
            <a:off x="5105795" y="2255520"/>
            <a:ext cx="4038600" cy="4431030"/>
          </a:xfrm>
        </p:spPr>
        <p:txBody>
          <a:bodyPr>
            <a:noAutofit/>
          </a:bodyPr>
          <a:lstStyle/>
          <a:p>
            <a:pPr eaLnBrk="1" hangingPunct="1">
              <a:spcBef>
                <a:spcPts val="0"/>
              </a:spcBef>
              <a:buClrTx/>
            </a:pPr>
            <a:r>
              <a:rPr lang="en-US" altLang="en-US" b="1" dirty="0"/>
              <a:t>Constant expressions</a:t>
            </a:r>
            <a:br>
              <a:rPr lang="en-US" altLang="en-US" sz="2000" dirty="0"/>
            </a:br>
            <a:br>
              <a:rPr lang="en-US" altLang="en-US" sz="2000" dirty="0"/>
            </a:br>
            <a:r>
              <a:rPr lang="en-US" altLang="en-US" sz="2000" dirty="0" err="1">
                <a:latin typeface="Consolas" panose="020B0609020204030204" pitchFamily="49" charset="0"/>
              </a:rPr>
              <a:t>enum</a:t>
            </a:r>
            <a:r>
              <a:rPr lang="en-US" altLang="en-US" sz="2000" dirty="0">
                <a:latin typeface="Consolas" panose="020B0609020204030204" pitchFamily="49" charset="0"/>
              </a:rPr>
              <a:t> </a:t>
            </a:r>
            <a:r>
              <a:rPr lang="en-US" altLang="en-US" sz="2000" dirty="0" err="1">
                <a:latin typeface="Consolas" panose="020B0609020204030204" pitchFamily="49" charset="0"/>
              </a:rPr>
              <a:t>thread_type</a:t>
            </a:r>
            <a:r>
              <a:rPr lang="en-US" altLang="en-US" sz="2000" dirty="0">
                <a:latin typeface="Consolas" panose="020B0609020204030204" pitchFamily="49" charset="0"/>
              </a:rPr>
              <a:t> { default, terminating };</a:t>
            </a:r>
            <a:br>
              <a:rPr lang="en-US" altLang="en-US" sz="2000" dirty="0">
                <a:latin typeface="Consolas" panose="020B0609020204030204" pitchFamily="49" charset="0"/>
              </a:rPr>
            </a:br>
            <a:r>
              <a:rPr lang="en-US" altLang="en-US" sz="2000" dirty="0">
                <a:latin typeface="Consolas" panose="020B0609020204030204" pitchFamily="49" charset="0"/>
              </a:rPr>
              <a:t>template &lt;</a:t>
            </a:r>
            <a:r>
              <a:rPr lang="en-US" altLang="en-US" sz="2000" dirty="0" err="1">
                <a:latin typeface="Consolas" panose="020B0609020204030204" pitchFamily="49" charset="0"/>
              </a:rPr>
              <a:t>thread_type</a:t>
            </a:r>
            <a:r>
              <a:rPr lang="en-US" altLang="en-US" sz="2000" dirty="0">
                <a:latin typeface="Consolas" panose="020B0609020204030204" pitchFamily="49" charset="0"/>
              </a:rPr>
              <a:t>&gt;</a:t>
            </a:r>
            <a:br>
              <a:rPr lang="en-US" altLang="en-US" sz="2000" dirty="0">
                <a:latin typeface="Consolas" panose="020B0609020204030204" pitchFamily="49" charset="0"/>
              </a:rPr>
            </a:br>
            <a:r>
              <a:rPr lang="en-US" altLang="en-US" sz="2000" dirty="0">
                <a:latin typeface="Consolas" panose="020B0609020204030204" pitchFamily="49" charset="0"/>
              </a:rPr>
              <a:t>class Thread { … };</a:t>
            </a:r>
            <a:br>
              <a:rPr lang="en-US" altLang="en-US" sz="2000" dirty="0">
                <a:latin typeface="Consolas" panose="020B0609020204030204" pitchFamily="49" charset="0"/>
              </a:rPr>
            </a:br>
            <a:br>
              <a:rPr lang="en-US" altLang="en-US" sz="2000" dirty="0">
                <a:latin typeface="Consolas" panose="020B0609020204030204" pitchFamily="49" charset="0"/>
              </a:rPr>
            </a:br>
            <a:r>
              <a:rPr lang="en-US" altLang="en-US" sz="2000" dirty="0">
                <a:latin typeface="Consolas" panose="020B0609020204030204" pitchFamily="49" charset="0"/>
              </a:rPr>
              <a:t>Thread&lt;default&gt; </a:t>
            </a:r>
            <a:r>
              <a:rPr lang="en-US" altLang="en-US" sz="2000" dirty="0" err="1">
                <a:latin typeface="Consolas" panose="020B0609020204030204" pitchFamily="49" charset="0"/>
              </a:rPr>
              <a:t>myThread</a:t>
            </a:r>
            <a:r>
              <a:rPr lang="en-US" altLang="en-US" sz="2000" dirty="0">
                <a:latin typeface="Consolas" panose="020B0609020204030204" pitchFamily="49" charset="0"/>
              </a:rPr>
              <a:t>;</a:t>
            </a:r>
          </a:p>
        </p:txBody>
      </p:sp>
      <p:sp>
        <p:nvSpPr>
          <p:cNvPr id="10246" name="Text Box 6">
            <a:extLst>
              <a:ext uri="{FF2B5EF4-FFF2-40B4-BE49-F238E27FC236}">
                <a16:creationId xmlns:a16="http://schemas.microsoft.com/office/drawing/2014/main" id="{CEF95C71-4EDE-4831-90B7-BF62008A3A76}"/>
              </a:ext>
            </a:extLst>
          </p:cNvPr>
          <p:cNvSpPr txBox="1">
            <a:spLocks noChangeArrowheads="1"/>
          </p:cNvSpPr>
          <p:nvPr/>
        </p:nvSpPr>
        <p:spPr bwMode="auto">
          <a:xfrm>
            <a:off x="457200" y="1602000"/>
            <a:ext cx="82296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spcBef>
                <a:spcPct val="50000"/>
              </a:spcBef>
            </a:pPr>
            <a:r>
              <a:rPr lang="en-US" altLang="en-US" sz="2800" dirty="0">
                <a:latin typeface="+mn-lt"/>
              </a:rPr>
              <a:t>Template parameters may be:</a:t>
            </a:r>
          </a:p>
        </p:txBody>
      </p:sp>
    </p:spTree>
    <p:extLst>
      <p:ext uri="{BB962C8B-B14F-4D97-AF65-F5344CB8AC3E}">
        <p14:creationId xmlns:p14="http://schemas.microsoft.com/office/powerpoint/2010/main" val="17123767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a:extLst>
              <a:ext uri="{FF2B5EF4-FFF2-40B4-BE49-F238E27FC236}">
                <a16:creationId xmlns:a16="http://schemas.microsoft.com/office/drawing/2014/main" id="{C23055A9-939D-4AE9-8173-D2ACF7531872}"/>
              </a:ext>
            </a:extLst>
          </p:cNvPr>
          <p:cNvSpPr>
            <a:spLocks noGrp="1" noChangeArrowheads="1"/>
          </p:cNvSpPr>
          <p:nvPr>
            <p:ph type="title"/>
          </p:nvPr>
        </p:nvSpPr>
        <p:spPr/>
        <p:txBody>
          <a:bodyPr/>
          <a:lstStyle/>
          <a:p>
            <a:pPr eaLnBrk="1" hangingPunct="1"/>
            <a:r>
              <a:rPr lang="en-US" altLang="en-US" dirty="0"/>
              <a:t>Template Parameters (cont.)</a:t>
            </a:r>
          </a:p>
        </p:txBody>
      </p:sp>
      <p:sp>
        <p:nvSpPr>
          <p:cNvPr id="10244" name="Rectangle 4">
            <a:extLst>
              <a:ext uri="{FF2B5EF4-FFF2-40B4-BE49-F238E27FC236}">
                <a16:creationId xmlns:a16="http://schemas.microsoft.com/office/drawing/2014/main" id="{8F4DE96A-A989-4BB9-99B5-65CF49240360}"/>
              </a:ext>
            </a:extLst>
          </p:cNvPr>
          <p:cNvSpPr>
            <a:spLocks noGrp="1" noChangeArrowheads="1"/>
          </p:cNvSpPr>
          <p:nvPr>
            <p:ph idx="1"/>
          </p:nvPr>
        </p:nvSpPr>
        <p:spPr>
          <a:xfrm>
            <a:off x="457199" y="2255520"/>
            <a:ext cx="4496765" cy="4402455"/>
          </a:xfrm>
        </p:spPr>
        <p:txBody>
          <a:bodyPr>
            <a:noAutofit/>
          </a:bodyPr>
          <a:lstStyle/>
          <a:p>
            <a:pPr eaLnBrk="1" hangingPunct="1"/>
            <a:r>
              <a:rPr lang="en-US" altLang="en-US" sz="2400" b="1" dirty="0"/>
              <a:t>Other templates</a:t>
            </a:r>
            <a:r>
              <a:rPr lang="en-US" altLang="en-US" sz="2400" dirty="0"/>
              <a:t>, called template parameters</a:t>
            </a:r>
            <a:br>
              <a:rPr lang="en-US" altLang="en-US" sz="2000" dirty="0"/>
            </a:br>
            <a:br>
              <a:rPr lang="en-US" altLang="en-US" sz="2000" dirty="0"/>
            </a:br>
            <a:r>
              <a:rPr lang="en-US" altLang="en-US" sz="2000" dirty="0">
                <a:latin typeface="Consolas" panose="020B0609020204030204" pitchFamily="49" charset="0"/>
              </a:rPr>
              <a:t>template&lt;class T, template &lt;class T&gt;  class V&gt; </a:t>
            </a:r>
            <a:r>
              <a:rPr lang="en-US" altLang="en-US" sz="2000" dirty="0" err="1">
                <a:latin typeface="Consolas" panose="020B0609020204030204" pitchFamily="49" charset="0"/>
              </a:rPr>
              <a:t>myClass</a:t>
            </a:r>
            <a:r>
              <a:rPr lang="en-US" altLang="en-US" sz="2000" dirty="0">
                <a:latin typeface="Consolas" panose="020B0609020204030204" pitchFamily="49" charset="0"/>
              </a:rPr>
              <a:t> { … }</a:t>
            </a:r>
            <a:br>
              <a:rPr lang="en-US" altLang="en-US" sz="2000" dirty="0">
                <a:latin typeface="Consolas" panose="020B0609020204030204" pitchFamily="49" charset="0"/>
              </a:rPr>
            </a:br>
            <a:br>
              <a:rPr lang="en-US" altLang="en-US" sz="2000" dirty="0"/>
            </a:br>
            <a:r>
              <a:rPr lang="en-US" altLang="en-US" sz="2000" dirty="0" err="1">
                <a:latin typeface="Consolas" panose="020B0609020204030204" pitchFamily="49" charset="0"/>
              </a:rPr>
              <a:t>myClass</a:t>
            </a:r>
            <a:r>
              <a:rPr lang="en-US" altLang="en-US" sz="2000" dirty="0">
                <a:latin typeface="Consolas" panose="020B0609020204030204" pitchFamily="49" charset="0"/>
              </a:rPr>
              <a:t>&lt;</a:t>
            </a:r>
            <a:r>
              <a:rPr lang="en-US" altLang="en-US" sz="2000" dirty="0" err="1">
                <a:latin typeface="Consolas" panose="020B0609020204030204" pitchFamily="49" charset="0"/>
              </a:rPr>
              <a:t>int</a:t>
            </a:r>
            <a:r>
              <a:rPr lang="en-US" altLang="en-US" sz="2000" dirty="0">
                <a:latin typeface="Consolas" panose="020B0609020204030204" pitchFamily="49" charset="0"/>
              </a:rPr>
              <a:t>, stack&gt; mc;</a:t>
            </a:r>
            <a:br>
              <a:rPr lang="en-US" altLang="en-US" sz="2000" dirty="0">
                <a:latin typeface="Consolas" panose="020B0609020204030204" pitchFamily="49" charset="0"/>
              </a:rPr>
            </a:br>
            <a:r>
              <a:rPr lang="en-US" altLang="en-US" sz="2400" dirty="0"/>
              <a:t>   instead of</a:t>
            </a:r>
            <a:br>
              <a:rPr lang="en-US" altLang="en-US" sz="2000" dirty="0"/>
            </a:br>
            <a:r>
              <a:rPr lang="en-US" altLang="en-US" sz="2000" dirty="0" err="1">
                <a:latin typeface="Consolas" panose="020B0609020204030204" pitchFamily="49" charset="0"/>
              </a:rPr>
              <a:t>myClass</a:t>
            </a:r>
            <a:r>
              <a:rPr lang="en-US" altLang="en-US" sz="2000" dirty="0">
                <a:latin typeface="Consolas" panose="020B0609020204030204" pitchFamily="49" charset="0"/>
              </a:rPr>
              <a:t>&lt;</a:t>
            </a:r>
            <a:r>
              <a:rPr lang="en-US" altLang="en-US" sz="2000" dirty="0" err="1">
                <a:latin typeface="Consolas" panose="020B0609020204030204" pitchFamily="49" charset="0"/>
              </a:rPr>
              <a:t>int</a:t>
            </a:r>
            <a:r>
              <a:rPr lang="en-US" altLang="en-US" sz="2000" dirty="0">
                <a:latin typeface="Consolas" panose="020B0609020204030204" pitchFamily="49" charset="0"/>
              </a:rPr>
              <a:t>, stack&lt;</a:t>
            </a:r>
            <a:r>
              <a:rPr lang="en-US" altLang="en-US" sz="2000" dirty="0" err="1">
                <a:latin typeface="Consolas" panose="020B0609020204030204" pitchFamily="49" charset="0"/>
              </a:rPr>
              <a:t>int</a:t>
            </a:r>
            <a:r>
              <a:rPr lang="en-US" altLang="en-US" sz="2000" dirty="0">
                <a:latin typeface="Consolas" panose="020B0609020204030204" pitchFamily="49" charset="0"/>
              </a:rPr>
              <a:t>&gt; &gt; mc;</a:t>
            </a:r>
          </a:p>
        </p:txBody>
      </p:sp>
      <p:sp>
        <p:nvSpPr>
          <p:cNvPr id="10245" name="Rectangle 5">
            <a:extLst>
              <a:ext uri="{FF2B5EF4-FFF2-40B4-BE49-F238E27FC236}">
                <a16:creationId xmlns:a16="http://schemas.microsoft.com/office/drawing/2014/main" id="{4BD43FD5-436C-45D7-928B-0D6DEBEC356B}"/>
              </a:ext>
            </a:extLst>
          </p:cNvPr>
          <p:cNvSpPr>
            <a:spLocks noGrp="1" noChangeArrowheads="1"/>
          </p:cNvSpPr>
          <p:nvPr>
            <p:ph sz="half" idx="4294967295"/>
          </p:nvPr>
        </p:nvSpPr>
        <p:spPr>
          <a:xfrm>
            <a:off x="4955320" y="2255520"/>
            <a:ext cx="4038600" cy="4402455"/>
          </a:xfrm>
        </p:spPr>
        <p:txBody>
          <a:bodyPr>
            <a:noAutofit/>
          </a:bodyPr>
          <a:lstStyle/>
          <a:p>
            <a:pPr>
              <a:buClrTx/>
            </a:pPr>
            <a:r>
              <a:rPr lang="en-US" altLang="en-US" sz="2000" b="1" dirty="0"/>
              <a:t>Address of a function or object with external linkage</a:t>
            </a:r>
            <a:br>
              <a:rPr lang="en-US" altLang="en-US" sz="2000" dirty="0"/>
            </a:br>
            <a:r>
              <a:rPr lang="en-US" altLang="en-US" sz="2000" dirty="0">
                <a:latin typeface="Consolas" panose="020B0609020204030204" pitchFamily="49" charset="0"/>
              </a:rPr>
              <a:t>template&lt;class R, class A, R(*</a:t>
            </a:r>
            <a:r>
              <a:rPr lang="en-US" altLang="en-US" sz="2000" dirty="0" err="1">
                <a:latin typeface="Consolas" panose="020B0609020204030204" pitchFamily="49" charset="0"/>
              </a:rPr>
              <a:t>fptr</a:t>
            </a:r>
            <a:r>
              <a:rPr lang="en-US" altLang="en-US" sz="2000" dirty="0">
                <a:latin typeface="Consolas" panose="020B0609020204030204" pitchFamily="49" charset="0"/>
              </a:rPr>
              <a:t>)(A)&gt; class delegate { … }</a:t>
            </a:r>
            <a:br>
              <a:rPr lang="en-US" altLang="en-US" sz="2000" dirty="0">
                <a:latin typeface="Consolas" panose="020B0609020204030204" pitchFamily="49" charset="0"/>
              </a:rPr>
            </a:br>
            <a:br>
              <a:rPr lang="en-US" altLang="en-US" sz="2000" dirty="0">
                <a:latin typeface="Consolas" panose="020B0609020204030204" pitchFamily="49" charset="0"/>
              </a:rPr>
            </a:br>
            <a:r>
              <a:rPr lang="en-US" altLang="en-US" sz="2000" dirty="0">
                <a:latin typeface="Consolas" panose="020B0609020204030204" pitchFamily="49" charset="0"/>
              </a:rPr>
              <a:t>delegate&lt;</a:t>
            </a:r>
            <a:r>
              <a:rPr lang="en-US" altLang="en-US" sz="2000" dirty="0" err="1">
                <a:latin typeface="Consolas" panose="020B0609020204030204" pitchFamily="49" charset="0"/>
              </a:rPr>
              <a:t>int,double,mfunc</a:t>
            </a:r>
            <a:r>
              <a:rPr lang="en-US" altLang="en-US" sz="2000" dirty="0">
                <a:latin typeface="Consolas" panose="020B0609020204030204" pitchFamily="49" charset="0"/>
              </a:rPr>
              <a:t>&gt; del;</a:t>
            </a:r>
            <a:br>
              <a:rPr lang="en-US" altLang="en-US" sz="2000" dirty="0">
                <a:latin typeface="Consolas" panose="020B0609020204030204" pitchFamily="49" charset="0"/>
              </a:rPr>
            </a:br>
            <a:endParaRPr lang="en-US" altLang="en-US" sz="2000" dirty="0">
              <a:latin typeface="Consolas" panose="020B0609020204030204" pitchFamily="49" charset="0"/>
            </a:endParaRPr>
          </a:p>
        </p:txBody>
      </p:sp>
      <p:sp>
        <p:nvSpPr>
          <p:cNvPr id="10246" name="Text Box 6">
            <a:extLst>
              <a:ext uri="{FF2B5EF4-FFF2-40B4-BE49-F238E27FC236}">
                <a16:creationId xmlns:a16="http://schemas.microsoft.com/office/drawing/2014/main" id="{CEF95C71-4EDE-4831-90B7-BF62008A3A76}"/>
              </a:ext>
            </a:extLst>
          </p:cNvPr>
          <p:cNvSpPr txBox="1">
            <a:spLocks noChangeArrowheads="1"/>
          </p:cNvSpPr>
          <p:nvPr/>
        </p:nvSpPr>
        <p:spPr bwMode="auto">
          <a:xfrm>
            <a:off x="457200" y="1602000"/>
            <a:ext cx="82296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l" eaLnBrk="1" hangingPunct="1">
              <a:spcBef>
                <a:spcPct val="50000"/>
              </a:spcBef>
            </a:pPr>
            <a:r>
              <a:rPr lang="en-US" altLang="en-US" sz="2800" dirty="0"/>
              <a:t>Template parameters may be:</a:t>
            </a:r>
          </a:p>
        </p:txBody>
      </p:sp>
    </p:spTree>
    <p:extLst>
      <p:ext uri="{BB962C8B-B14F-4D97-AF65-F5344CB8AC3E}">
        <p14:creationId xmlns:p14="http://schemas.microsoft.com/office/powerpoint/2010/main" val="31537283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a:extLst>
              <a:ext uri="{FF2B5EF4-FFF2-40B4-BE49-F238E27FC236}">
                <a16:creationId xmlns:a16="http://schemas.microsoft.com/office/drawing/2014/main" id="{A91D8D40-1287-4243-97CF-9EFAD00187D8}"/>
              </a:ext>
            </a:extLst>
          </p:cNvPr>
          <p:cNvSpPr>
            <a:spLocks noGrp="1" noChangeArrowheads="1"/>
          </p:cNvSpPr>
          <p:nvPr>
            <p:ph type="title"/>
          </p:nvPr>
        </p:nvSpPr>
        <p:spPr/>
        <p:txBody>
          <a:bodyPr/>
          <a:lstStyle/>
          <a:p>
            <a:pPr eaLnBrk="1" hangingPunct="1"/>
            <a:r>
              <a:rPr lang="en-US" altLang="en-US" dirty="0"/>
              <a:t>Template Members</a:t>
            </a:r>
          </a:p>
        </p:txBody>
      </p:sp>
      <p:sp>
        <p:nvSpPr>
          <p:cNvPr id="11268" name="Rectangle 3">
            <a:extLst>
              <a:ext uri="{FF2B5EF4-FFF2-40B4-BE49-F238E27FC236}">
                <a16:creationId xmlns:a16="http://schemas.microsoft.com/office/drawing/2014/main" id="{E39AD3F6-1C77-45DF-AC7C-D59080424B77}"/>
              </a:ext>
            </a:extLst>
          </p:cNvPr>
          <p:cNvSpPr>
            <a:spLocks noGrp="1" noChangeArrowheads="1"/>
          </p:cNvSpPr>
          <p:nvPr>
            <p:ph idx="1"/>
          </p:nvPr>
        </p:nvSpPr>
        <p:spPr/>
        <p:txBody>
          <a:bodyPr>
            <a:noAutofit/>
          </a:bodyPr>
          <a:lstStyle/>
          <a:p>
            <a:pPr eaLnBrk="1" hangingPunct="1"/>
            <a:r>
              <a:rPr lang="en-US" altLang="en-US" sz="2800" dirty="0"/>
              <a:t>A class may define members to </a:t>
            </a:r>
            <a:r>
              <a:rPr lang="en-US" altLang="en-US" sz="2800"/>
              <a:t>be templates:</a:t>
            </a:r>
            <a:br>
              <a:rPr lang="en-US" altLang="en-US" sz="2400" dirty="0"/>
            </a:br>
            <a:br>
              <a:rPr lang="en-US" altLang="en-US" sz="2400" dirty="0"/>
            </a:br>
            <a:r>
              <a:rPr lang="en-US" altLang="en-US" sz="2400" dirty="0"/>
              <a:t>	</a:t>
            </a:r>
            <a:r>
              <a:rPr lang="en-US" altLang="en-US" sz="2400" dirty="0">
                <a:latin typeface="Consolas" panose="020B0609020204030204" pitchFamily="49" charset="0"/>
              </a:rPr>
              <a:t>template &lt;class T&gt; class </a:t>
            </a:r>
            <a:r>
              <a:rPr lang="en-US" altLang="en-US" sz="2400" dirty="0" err="1">
                <a:latin typeface="Consolas" panose="020B0609020204030204" pitchFamily="49" charset="0"/>
              </a:rPr>
              <a:t>smartPtr</a:t>
            </a:r>
            <a:r>
              <a:rPr lang="en-US" altLang="en-US" sz="2400" dirty="0">
                <a:latin typeface="Consolas" panose="020B0609020204030204" pitchFamily="49" charset="0"/>
              </a:rPr>
              <a:t> {</a:t>
            </a:r>
            <a:br>
              <a:rPr lang="en-US" altLang="en-US" sz="2400" dirty="0">
                <a:latin typeface="Consolas" panose="020B0609020204030204" pitchFamily="49" charset="0"/>
              </a:rPr>
            </a:br>
            <a:r>
              <a:rPr lang="en-US" altLang="en-US" sz="2400" dirty="0">
                <a:latin typeface="Consolas" panose="020B0609020204030204" pitchFamily="49" charset="0"/>
              </a:rPr>
              <a:t>	public:</a:t>
            </a:r>
            <a:br>
              <a:rPr lang="en-US" altLang="en-US" sz="2400" dirty="0">
                <a:latin typeface="Consolas" panose="020B0609020204030204" pitchFamily="49" charset="0"/>
              </a:rPr>
            </a:br>
            <a:r>
              <a:rPr lang="en-US" altLang="en-US" sz="2400" dirty="0">
                <a:latin typeface="Consolas" panose="020B0609020204030204" pitchFamily="49" charset="0"/>
              </a:rPr>
              <a:t>	   template &lt;class U&gt; </a:t>
            </a:r>
            <a:r>
              <a:rPr lang="en-US" altLang="en-US" sz="2400" dirty="0" err="1">
                <a:latin typeface="Consolas" panose="020B0609020204030204" pitchFamily="49" charset="0"/>
              </a:rPr>
              <a:t>smartPtr</a:t>
            </a:r>
            <a:r>
              <a:rPr lang="en-US" altLang="en-US" sz="2400" dirty="0">
                <a:latin typeface="Consolas" panose="020B0609020204030204" pitchFamily="49" charset="0"/>
              </a:rPr>
              <a:t>(U* </a:t>
            </a:r>
            <a:r>
              <a:rPr lang="en-US" altLang="en-US" sz="2400" dirty="0" err="1">
                <a:latin typeface="Consolas" panose="020B0609020204030204" pitchFamily="49" charset="0"/>
              </a:rPr>
              <a:t>pU</a:t>
            </a:r>
            <a:r>
              <a:rPr lang="en-US" altLang="en-US" sz="2400" dirty="0">
                <a:latin typeface="Consolas" panose="020B0609020204030204" pitchFamily="49" charset="0"/>
              </a:rPr>
              <a:t>);</a:t>
            </a:r>
            <a:br>
              <a:rPr lang="en-US" altLang="en-US" sz="2400" dirty="0">
                <a:latin typeface="Consolas" panose="020B0609020204030204" pitchFamily="49" charset="0"/>
              </a:rPr>
            </a:br>
            <a:r>
              <a:rPr lang="en-US" altLang="en-US" sz="2400" dirty="0">
                <a:latin typeface="Consolas" panose="020B0609020204030204" pitchFamily="49" charset="0"/>
              </a:rPr>
              <a:t>	   </a:t>
            </a:r>
            <a:r>
              <a:rPr lang="en-US" altLang="en-US" sz="2400" dirty="0" err="1">
                <a:latin typeface="Consolas" panose="020B0609020204030204" pitchFamily="49" charset="0"/>
              </a:rPr>
              <a:t>smartPtr</a:t>
            </a:r>
            <a:r>
              <a:rPr lang="en-US" altLang="en-US" sz="2400" dirty="0">
                <a:latin typeface="Consolas" panose="020B0609020204030204" pitchFamily="49" charset="0"/>
              </a:rPr>
              <a:t>();</a:t>
            </a:r>
            <a:br>
              <a:rPr lang="en-US" altLang="en-US" sz="2400" dirty="0">
                <a:latin typeface="Consolas" panose="020B0609020204030204" pitchFamily="49" charset="0"/>
              </a:rPr>
            </a:br>
            <a:r>
              <a:rPr lang="en-US" altLang="en-US" sz="2400" dirty="0">
                <a:latin typeface="Consolas" panose="020B0609020204030204" pitchFamily="49" charset="0"/>
              </a:rPr>
              <a:t>	        …</a:t>
            </a:r>
            <a:br>
              <a:rPr lang="en-US" altLang="en-US" sz="2000" dirty="0">
                <a:latin typeface="Consolas" panose="020B0609020204030204" pitchFamily="49" charset="0"/>
              </a:rPr>
            </a:br>
            <a:endParaRPr lang="en-US" altLang="en-US" sz="2000" dirty="0">
              <a:latin typeface="Consolas" panose="020B0609020204030204" pitchFamily="49" charset="0"/>
            </a:endParaRPr>
          </a:p>
          <a:p>
            <a:pPr eaLnBrk="1" hangingPunct="1"/>
            <a:r>
              <a:rPr lang="en-US" altLang="en-US" sz="2800" dirty="0"/>
              <a:t>This class declares a smart pointer and its template member, </a:t>
            </a:r>
            <a:r>
              <a:rPr lang="en-US" altLang="en-US" sz="2800" dirty="0" err="1"/>
              <a:t>smartPtr</a:t>
            </a:r>
            <a:r>
              <a:rPr lang="en-US" altLang="en-US" sz="2800" dirty="0"/>
              <a:t>(U* </a:t>
            </a:r>
            <a:r>
              <a:rPr lang="en-US" altLang="en-US" sz="2800" dirty="0" err="1"/>
              <a:t>pU</a:t>
            </a:r>
            <a:r>
              <a:rPr lang="en-US" altLang="en-US" sz="2800" dirty="0"/>
              <a:t>), defines a promotion constructor from type U* to </a:t>
            </a:r>
            <a:r>
              <a:rPr lang="en-US" altLang="en-US" sz="2800" dirty="0" err="1"/>
              <a:t>smartPtr</a:t>
            </a:r>
            <a:r>
              <a:rPr lang="en-US" altLang="en-US" sz="2800" dirty="0"/>
              <a:t>&lt;T&gt;.</a:t>
            </a:r>
          </a:p>
        </p:txBody>
      </p:sp>
    </p:spTree>
    <p:extLst>
      <p:ext uri="{BB962C8B-B14F-4D97-AF65-F5344CB8AC3E}">
        <p14:creationId xmlns:p14="http://schemas.microsoft.com/office/powerpoint/2010/main" val="39116363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njones\Dropbox (2U)\Work\Designing Slides\Syracuse\03 Engin and CS\logo\logo_SYR-EngAtSYR.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64836" y="2826679"/>
            <a:ext cx="571500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207686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1_Clarity">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1774</TotalTime>
  <Words>277</Words>
  <Application>Microsoft Office PowerPoint</Application>
  <PresentationFormat>On-screen Show (4:3)</PresentationFormat>
  <Paragraphs>48</Paragraphs>
  <Slides>11</Slides>
  <Notes>9</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11</vt:i4>
      </vt:variant>
    </vt:vector>
  </HeadingPairs>
  <TitlesOfParts>
    <vt:vector size="20" baseType="lpstr">
      <vt:lpstr>Arial</vt:lpstr>
      <vt:lpstr>Calibri</vt:lpstr>
      <vt:lpstr>Consolas</vt:lpstr>
      <vt:lpstr>Scala OT</vt:lpstr>
      <vt:lpstr>ScalaOT</vt:lpstr>
      <vt:lpstr>ScalaSansLF-Regular</vt:lpstr>
      <vt:lpstr>ScalaSansOT</vt:lpstr>
      <vt:lpstr>Clarity</vt:lpstr>
      <vt:lpstr>1_Clarity</vt:lpstr>
      <vt:lpstr>Templates Classes</vt:lpstr>
      <vt:lpstr>Template Classes</vt:lpstr>
      <vt:lpstr>Template Classes (cont.)</vt:lpstr>
      <vt:lpstr>Template Class Instantiation</vt:lpstr>
      <vt:lpstr>Template Class Instantiation (cont.)</vt:lpstr>
      <vt:lpstr>Rewrite Rules</vt:lpstr>
      <vt:lpstr>Rewrite Rules (cont.)</vt:lpstr>
      <vt:lpstr>Template Parameters</vt:lpstr>
      <vt:lpstr>Template Parameters (cont.)</vt:lpstr>
      <vt:lpstr>Template Members</vt:lpstr>
      <vt:lpstr>PowerPoint Presentation</vt:lpstr>
    </vt:vector>
  </TitlesOfParts>
  <Company>2U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GSM 420 / MBAH 420</dc:title>
  <dc:creator>Michael Lederer</dc:creator>
  <cp:lastModifiedBy>BobGolden</cp:lastModifiedBy>
  <cp:revision>220</cp:revision>
  <dcterms:created xsi:type="dcterms:W3CDTF">2015-11-10T20:00:19Z</dcterms:created>
  <dcterms:modified xsi:type="dcterms:W3CDTF">2017-09-22T22:02:35Z</dcterms:modified>
</cp:coreProperties>
</file>