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0"/>
  </p:notesMasterIdLst>
  <p:sldIdLst>
    <p:sldId id="326" r:id="rId3"/>
    <p:sldId id="327" r:id="rId4"/>
    <p:sldId id="328" r:id="rId5"/>
    <p:sldId id="329" r:id="rId6"/>
    <p:sldId id="330" r:id="rId7"/>
    <p:sldId id="331" r:id="rId8"/>
    <p:sldId id="31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8986" autoAdjust="0"/>
  </p:normalViewPr>
  <p:slideViewPr>
    <p:cSldViewPr snapToGrid="0" snapToObjects="1">
      <p:cViewPr varScale="1">
        <p:scale>
          <a:sx n="61" d="100"/>
          <a:sy n="61" d="100"/>
        </p:scale>
        <p:origin x="1572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F7ACBBE-B220-4B7E-9C92-47639F99F8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254C8F-E3D7-42C9-A06D-9F25F6B663F4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9C09697-DC65-433D-9F7D-3DCBBE8CEC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A1E603E5-3BC5-460F-BDA7-92709577B7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95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7A5FE107-6D54-4978-9C8C-549B8F9192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6DC9AAA-8583-45EE-A585-96BE25268CFE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64D62B79-58CB-4576-9A30-ED47120C26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639B897C-86A6-4C9D-B105-F482EF8138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445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955E33CD-E982-45F0-979F-A9F3E675B9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15E72E5-7BC3-4A59-BCC9-6456F7ADAF21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83138A8B-5F47-45E3-A08C-3AC5BC6CCF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F8805043-013D-44A0-9DB9-CF6B001C70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78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37DD389A-63B2-4BB2-A13F-192E82D3F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8E1A7B-C7F8-4C71-8D11-2E3D790D5E68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D2718E9-D241-4EF5-B02B-0947E6D7D6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63D62C2-6AC4-4F26-B520-347452699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932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37DD389A-63B2-4BB2-A13F-192E82D3F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8E1A7B-C7F8-4C71-8D11-2E3D790D5E68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D2718E9-D241-4EF5-B02B-0947E6D7D6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63D62C2-6AC4-4F26-B520-347452699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079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smtClean="0"/>
              <a:t>Template Functions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>
            <a:extLst>
              <a:ext uri="{FF2B5EF4-FFF2-40B4-BE49-F238E27FC236}">
                <a16:creationId xmlns:a16="http://schemas.microsoft.com/office/drawing/2014/main" id="{0105F530-9E51-4E1B-A9B1-20AF5D275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Agenda</a:t>
            </a:r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26F4E8A3-6BEE-44C2-B3F8-511B45FC5F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Basic </a:t>
            </a:r>
            <a:r>
              <a:rPr lang="en-US" altLang="en-US" sz="2800" dirty="0" smtClean="0"/>
              <a:t>templates </a:t>
            </a:r>
            <a:r>
              <a:rPr lang="en-US" altLang="en-US" sz="2800" dirty="0"/>
              <a:t>and </a:t>
            </a:r>
            <a:r>
              <a:rPr lang="en-US" altLang="en-US" sz="2800" dirty="0" smtClean="0"/>
              <a:t>specialization</a:t>
            </a:r>
            <a:endParaRPr lang="en-US" altLang="en-US" sz="2800" dirty="0"/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Simple examples of template functions and classes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Template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Types, integral values, and function pointers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Template members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Member functions of classes may be templates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Partial template specialization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Smart pointers</a:t>
            </a:r>
          </a:p>
        </p:txBody>
      </p:sp>
    </p:spTree>
    <p:extLst>
      <p:ext uri="{BB962C8B-B14F-4D97-AF65-F5344CB8AC3E}">
        <p14:creationId xmlns:p14="http://schemas.microsoft.com/office/powerpoint/2010/main" val="340108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B168EE37-BC78-427D-B31F-E197009B9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Simple Examples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7D25F685-B2F4-454E-B951-82EBAD6DCF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199" y="1600200"/>
            <a:ext cx="8538519" cy="5105400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sz="2200" dirty="0"/>
              <a:t>Templates are patterns used to generate code, instances of which differ only in the symbolic use of a type name.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200" dirty="0"/>
              <a:t>Templates allow us to write one function for an unspecified type, and let the compiler fill in the details for specific type instances.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200" dirty="0"/>
              <a:t>Consider the template function:</a:t>
            </a:r>
            <a:r>
              <a:rPr lang="en-US" altLang="en-US" sz="1000" dirty="0"/>
              <a:t/>
            </a:r>
            <a:br>
              <a:rPr lang="en-US" altLang="en-US" sz="1000" dirty="0"/>
            </a:br>
            <a:endParaRPr lang="en-US" altLang="en-US" sz="1000" dirty="0"/>
          </a:p>
          <a:p>
            <a:pPr marL="720000" lvl="1" eaLnBrk="1" hangingPunct="1">
              <a:spcBef>
                <a:spcPts val="600"/>
              </a:spcBef>
              <a:buFontTx/>
              <a:buNone/>
            </a:pPr>
            <a:r>
              <a:rPr lang="en-US" altLang="en-US" sz="2000" dirty="0"/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template&lt;class T&gt;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T max(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T&amp; t1,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T&amp; t2)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return ((t2 &gt; t1) ? t2 : t1);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spcBef>
                <a:spcPts val="600"/>
              </a:spcBef>
            </a:pPr>
            <a:r>
              <a:rPr lang="en-US" altLang="en-US" sz="2200" dirty="0"/>
              <a:t>This works beautifully as long as types we instantiate have operations used to implement the function, in this case a magnitude comparison.</a:t>
            </a:r>
          </a:p>
        </p:txBody>
      </p:sp>
    </p:spTree>
    <p:extLst>
      <p:ext uri="{BB962C8B-B14F-4D97-AF65-F5344CB8AC3E}">
        <p14:creationId xmlns:p14="http://schemas.microsoft.com/office/powerpoint/2010/main" val="2487188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48622669-9DE1-4C20-B419-91070BB07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Instantiation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94AC2B02-4AAF-472D-8FE2-E3B60961F7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We instantiate the function, for some specific type, by invoking it:</a:t>
            </a:r>
          </a:p>
          <a:p>
            <a:pPr marL="72000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int y = 1;</a:t>
            </a:r>
            <a:br>
              <a:rPr lang="en-US" altLang="en-US" sz="2400" dirty="0">
                <a:latin typeface="Consolas" panose="020B0609020204030204" pitchFamily="49" charset="0"/>
              </a:rPr>
            </a:br>
            <a:r>
              <a:rPr lang="en-US" altLang="en-US" sz="2400" dirty="0">
                <a:latin typeface="Consolas" panose="020B0609020204030204" pitchFamily="49" charset="0"/>
              </a:rPr>
              <a:t>int x = max(2,y);</a:t>
            </a:r>
          </a:p>
          <a:p>
            <a:pPr marL="720000" indent="0" eaLnBrk="1" hangingPunct="1">
              <a:lnSpc>
                <a:spcPct val="80000"/>
              </a:lnSpc>
              <a:buNone/>
            </a:pPr>
            <a:endParaRPr lang="en-US" altLang="en-US" sz="2800" dirty="0">
              <a:latin typeface="Consolas" panose="020B0609020204030204" pitchFamily="49" charset="0"/>
            </a:endParaRPr>
          </a:p>
          <a:p>
            <a:pPr marL="183600">
              <a:lnSpc>
                <a:spcPct val="80000"/>
              </a:lnSpc>
            </a:pPr>
            <a:r>
              <a:rPr lang="en-US" altLang="en-US" sz="2800" dirty="0"/>
              <a:t>The compiler infers template parameter type from the  type of y.</a:t>
            </a:r>
            <a:br>
              <a:rPr lang="en-US" altLang="en-US" sz="2800" dirty="0"/>
            </a:br>
            <a:endParaRPr lang="en-US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What do you think happens with the following?</a:t>
            </a:r>
          </a:p>
          <a:p>
            <a:pPr marL="72000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string s = max(“</a:t>
            </a:r>
            <a:r>
              <a:rPr lang="en-US" altLang="en-US" sz="2400" dirty="0" err="1">
                <a:latin typeface="Consolas" panose="020B0609020204030204" pitchFamily="49" charset="0"/>
              </a:rPr>
              <a:t>zebra”,”aardvark</a:t>
            </a:r>
            <a:r>
              <a:rPr lang="en-US" altLang="en-US" sz="2400" dirty="0">
                <a:latin typeface="Consolas" panose="020B0609020204030204" pitchFamily="49" charset="0"/>
              </a:rPr>
              <a:t>”);</a:t>
            </a:r>
          </a:p>
          <a:p>
            <a:pPr marL="183600" eaLnBrk="1" hangingPunct="1">
              <a:lnSpc>
                <a:spcPct val="80000"/>
              </a:lnSpc>
              <a:buNone/>
            </a:pPr>
            <a:endParaRPr lang="en-US" altLang="en-US" sz="2800" dirty="0"/>
          </a:p>
          <a:p>
            <a:pPr marL="183600" eaLnBrk="1" hangingPunct="1">
              <a:lnSpc>
                <a:spcPct val="80000"/>
              </a:lnSpc>
              <a:buNone/>
            </a:pPr>
            <a:r>
              <a:rPr lang="en-US" altLang="en-US" sz="2800" dirty="0"/>
              <a:t>We will come back to this later.</a:t>
            </a:r>
          </a:p>
        </p:txBody>
      </p:sp>
    </p:spTree>
    <p:extLst>
      <p:ext uri="{BB962C8B-B14F-4D97-AF65-F5344CB8AC3E}">
        <p14:creationId xmlns:p14="http://schemas.microsoft.com/office/powerpoint/2010/main" val="963438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54F38BE8-B629-482E-8A9D-5BFDD3FBE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Functions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81B4248-C83C-45DB-8466-C5C3926F6E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A function template is a declaration for a function which uses an unspecified type T as a formal parameter, return value, or local variable.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template &lt;</a:t>
            </a:r>
            <a:r>
              <a:rPr lang="en-US" altLang="en-US" sz="2000" dirty="0" err="1">
                <a:latin typeface="Consolas" panose="020B0609020204030204" pitchFamily="49" charset="0"/>
              </a:rPr>
              <a:t>typename</a:t>
            </a:r>
            <a:r>
              <a:rPr lang="en-US" altLang="en-US" sz="2000" dirty="0">
                <a:latin typeface="Consolas" panose="020B0609020204030204" pitchFamily="49" charset="0"/>
              </a:rPr>
              <a:t> T&gt;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void swap(T&amp; t1, T&amp; t2)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 T temp = t1;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 t1 = t2;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 t2 = temp;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}</a:t>
            </a:r>
            <a:r>
              <a:rPr lang="en-US" altLang="en-US" sz="2000" dirty="0">
                <a:latin typeface="Courier New" panose="02070309020205020404" pitchFamily="49" charset="0"/>
              </a:rPr>
              <a:t/>
            </a:r>
            <a:br>
              <a:rPr lang="en-US" altLang="en-US" sz="2000" dirty="0">
                <a:latin typeface="Courier New" panose="02070309020205020404" pitchFamily="49" charset="0"/>
              </a:rPr>
            </a:br>
            <a:endParaRPr lang="en-US" altLang="en-US" sz="2000" dirty="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2400" dirty="0"/>
              <a:t>None of the processing in this example depends on the actual type represented by the generic parameter T. That’s a requirement for templates to succeed.</a:t>
            </a:r>
          </a:p>
        </p:txBody>
      </p:sp>
    </p:spTree>
    <p:extLst>
      <p:ext uri="{BB962C8B-B14F-4D97-AF65-F5344CB8AC3E}">
        <p14:creationId xmlns:p14="http://schemas.microsoft.com/office/powerpoint/2010/main" val="123606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54F38BE8-B629-482E-8A9D-5BFDD3FBE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Functions (cont.)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81B4248-C83C-45DB-8466-C5C3926F6E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Another requirement is that the generic type, T, possess the operations used in the function definition. In this swap function, T is required to have an assignment operator=(…) and a copy constructor, to build the temporary type T object temp, or compiler-generated copy and assignment must be valid.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/>
            <a:r>
              <a:rPr lang="en-US" altLang="en-US" sz="2400" dirty="0"/>
              <a:t>If these conditions are not met, compilation of the swap function may fail, or, if the compiler can generate implied operations, the function’s semantics may not be what you expect.</a:t>
            </a:r>
          </a:p>
        </p:txBody>
      </p:sp>
    </p:spTree>
    <p:extLst>
      <p:ext uri="{BB962C8B-B14F-4D97-AF65-F5344CB8AC3E}">
        <p14:creationId xmlns:p14="http://schemas.microsoft.com/office/powerpoint/2010/main" val="185282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1706</TotalTime>
  <Words>183</Words>
  <Application>Microsoft Office PowerPoint</Application>
  <PresentationFormat>On-screen Show (4:3)</PresentationFormat>
  <Paragraphs>36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Consolas</vt:lpstr>
      <vt:lpstr>Courier New</vt:lpstr>
      <vt:lpstr>Scala OT</vt:lpstr>
      <vt:lpstr>ScalaOT</vt:lpstr>
      <vt:lpstr>ScalaSansLF-Regular</vt:lpstr>
      <vt:lpstr>ScalaSansOT</vt:lpstr>
      <vt:lpstr>Clarity</vt:lpstr>
      <vt:lpstr>1_Clarity</vt:lpstr>
      <vt:lpstr>Template Functions</vt:lpstr>
      <vt:lpstr>Agenda</vt:lpstr>
      <vt:lpstr>Simple Examples</vt:lpstr>
      <vt:lpstr>Instantiation</vt:lpstr>
      <vt:lpstr>Template Functions</vt:lpstr>
      <vt:lpstr>Template Functions (cont.)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204</cp:revision>
  <dcterms:created xsi:type="dcterms:W3CDTF">2015-11-10T20:00:19Z</dcterms:created>
  <dcterms:modified xsi:type="dcterms:W3CDTF">2017-09-28T12:30:41Z</dcterms:modified>
</cp:coreProperties>
</file>