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0"/>
  </p:notesMasterIdLst>
  <p:sldIdLst>
    <p:sldId id="326" r:id="rId3"/>
    <p:sldId id="320" r:id="rId4"/>
    <p:sldId id="327" r:id="rId5"/>
    <p:sldId id="328" r:id="rId6"/>
    <p:sldId id="329" r:id="rId7"/>
    <p:sldId id="330" r:id="rId8"/>
    <p:sldId id="31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>
        <p:scale>
          <a:sx n="80" d="100"/>
          <a:sy n="80" d="100"/>
        </p:scale>
        <p:origin x="1116" y="-54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8278B7-AAFB-4FF9-9A55-20834B8EC5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838404-B461-48BD-B4D1-C67FA8416AF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3997F4EF-D1DD-4CBE-80D8-BE4FD0164B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B4140870-EB96-4B27-B530-ED51BBFB6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541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158F4CC-E921-4F6E-9B4D-31EEAE46D4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B5A13-0022-4ACD-A0A4-E841F1D203F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701DE778-6582-4CC7-AE60-A9DF1FEAD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CF126295-AAA3-448B-933D-C865E0DC6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15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Friday, September 22,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Friday, September 22,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cap="none" dirty="0"/>
              <a:t>Namespaces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Creating Sockets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Namespaces help to avoid naming collisions when software is developed by teams.</a:t>
            </a:r>
            <a:br>
              <a:rPr lang="en-US" altLang="en-US" sz="2400" dirty="0"/>
            </a:br>
            <a:endParaRPr lang="en-US" altLang="en-US" sz="2400" dirty="0"/>
          </a:p>
          <a:p>
            <a:r>
              <a:rPr lang="en-US" altLang="en-US" sz="2400" dirty="0"/>
              <a:t>A namespace groups a collection of identifiers in a named scope: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720000" indent="0">
              <a:spcBef>
                <a:spcPts val="75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CSE687 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class tree; class node; void walk(tree*);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  // note: no semicolon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CSE687::tree 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CSE687::walk(&amp;CSE687::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4AE1EA0-4B14-4817-BBFD-F88BD8443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Extensions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E2A42F87-3DE3-4382-B232-78B0C33A96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Unlike classes, namespaces are always open for extension: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CSE687 { void </a:t>
            </a:r>
            <a:r>
              <a:rPr lang="en-US" altLang="en-US" sz="2000" dirty="0" err="1">
                <a:latin typeface="Consolas" panose="020B0609020204030204" pitchFamily="49" charset="0"/>
              </a:rPr>
              <a:t>anotherFunction</a:t>
            </a:r>
            <a:r>
              <a:rPr lang="en-US" altLang="en-US" sz="2000" dirty="0">
                <a:latin typeface="Consolas" panose="020B0609020204030204" pitchFamily="49" charset="0"/>
              </a:rPr>
              <a:t>(); }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000" dirty="0">
              <a:latin typeface="Consolas" panose="020B0609020204030204" pitchFamily="49" charset="0"/>
            </a:endParaRPr>
          </a:p>
          <a:p>
            <a:r>
              <a:rPr lang="en-US" altLang="en-US" sz="2400" u="sng" dirty="0"/>
              <a:t>Koenig Lookup:</a:t>
            </a:r>
            <a:br>
              <a:rPr lang="en-US" altLang="en-US" sz="2400" u="sng" dirty="0"/>
            </a:br>
            <a:r>
              <a:rPr lang="en-US" altLang="en-US" sz="2400" dirty="0"/>
              <a:t>You don’t have to use the namespace qualifier for functions if one or more of the function’s argument types are defined in the namespace of the function. This</a:t>
            </a:r>
          </a:p>
          <a:p>
            <a:pPr marL="720000" indent="0">
              <a:spcBef>
                <a:spcPts val="576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CSE687::walk(&amp;CSE687::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)</a:t>
            </a:r>
          </a:p>
          <a:p>
            <a:pPr marL="180000" indent="0">
              <a:spcBef>
                <a:spcPts val="576"/>
              </a:spcBef>
              <a:buNone/>
            </a:pPr>
            <a:r>
              <a:rPr lang="en-US" altLang="en-US" sz="2400" dirty="0"/>
              <a:t>could have been written as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walk(&amp;CSE687::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4741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Rules of Syntax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Namespace definitions can only appear at global scope, but namespaces can be nested.</a:t>
            </a:r>
            <a:br>
              <a:rPr lang="en-US" altLang="en-US" sz="2400" dirty="0"/>
            </a:br>
            <a:endParaRPr lang="en-US" altLang="en-US" sz="1000" dirty="0"/>
          </a:p>
          <a:p>
            <a:r>
              <a:rPr lang="en-US" altLang="en-US" sz="2400" dirty="0"/>
              <a:t>A namespace name can be aliased, to allow you to shorten a long, unwieldy name, such as:</a:t>
            </a:r>
          </a:p>
          <a:p>
            <a:pPr marL="172800" indent="0">
              <a:spcBef>
                <a:spcPts val="750"/>
              </a:spcBef>
              <a:buNone/>
            </a:pPr>
            <a:endParaRPr lang="en-US" altLang="en-US" sz="2400" dirty="0"/>
          </a:p>
          <a:p>
            <a:pPr marL="720000" indent="0">
              <a:spcBef>
                <a:spcPts val="75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namespace shorter = </a:t>
            </a:r>
            <a:r>
              <a:rPr lang="en-US" altLang="en-US" sz="2000" dirty="0" err="1">
                <a:latin typeface="Consolas" panose="020B0609020204030204" pitchFamily="49" charset="0"/>
              </a:rPr>
              <a:t>veryLongNamespaceName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5626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Using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b="1" dirty="0"/>
              <a:t>Using declaration:</a:t>
            </a:r>
            <a:br>
              <a:rPr lang="en-US" altLang="en-US" sz="2400" b="1" dirty="0"/>
            </a:br>
            <a:r>
              <a:rPr lang="en-US" altLang="en-US" sz="2400" dirty="0"/>
              <a:t>With a using declaration you can avoid the need for a qualifier for any type or function defined in a namespace:</a:t>
            </a:r>
          </a:p>
          <a:p>
            <a:pPr marL="720000" indent="0">
              <a:buNone/>
            </a:pPr>
            <a:r>
              <a:rPr lang="en-IN" altLang="en-US" sz="2000" dirty="0">
                <a:latin typeface="Consolas" panose="020B0609020204030204" pitchFamily="49" charset="0"/>
              </a:rPr>
              <a:t>using CSE687::node;</a:t>
            </a:r>
            <a:br>
              <a:rPr lang="en-IN" altLang="en-US" sz="2000" dirty="0">
                <a:latin typeface="Consolas" panose="020B0609020204030204" pitchFamily="49" charset="0"/>
              </a:rPr>
            </a:br>
            <a:r>
              <a:rPr lang="en-IN" altLang="en-US" sz="2000" dirty="0">
                <a:latin typeface="Consolas" panose="020B0609020204030204" pitchFamily="49" charset="0"/>
              </a:rPr>
              <a:t>node </a:t>
            </a:r>
            <a:r>
              <a:rPr lang="en-IN" altLang="en-US" sz="2000" dirty="0" err="1">
                <a:latin typeface="Consolas" panose="020B0609020204030204" pitchFamily="49" charset="0"/>
              </a:rPr>
              <a:t>myNode</a:t>
            </a:r>
            <a:r>
              <a:rPr lang="en-IN" altLang="en-US" sz="2000" dirty="0">
                <a:latin typeface="Consolas" panose="020B0609020204030204" pitchFamily="49" charset="0"/>
              </a:rPr>
              <a:t>;</a:t>
            </a:r>
          </a:p>
          <a:p>
            <a:pPr marL="172800" indent="0">
              <a:spcBef>
                <a:spcPts val="750"/>
              </a:spcBef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r>
              <a:rPr lang="en-US" altLang="en-US" sz="2400" b="1" dirty="0"/>
              <a:t>Using directive:</a:t>
            </a:r>
            <a:br>
              <a:rPr lang="en-US" altLang="en-US" sz="2400" b="1" dirty="0"/>
            </a:br>
            <a:r>
              <a:rPr lang="en-US" altLang="en-US" sz="2400" dirty="0"/>
              <a:t>A using directive makes all names of a namespace available without qualification:</a:t>
            </a:r>
          </a:p>
          <a:p>
            <a:pPr marL="720000" indent="0"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using namespace CSE687;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node </a:t>
            </a:r>
            <a:r>
              <a:rPr lang="en-US" altLang="en-US" sz="2000" dirty="0" err="1">
                <a:latin typeface="Consolas" panose="020B0609020204030204" pitchFamily="49" charset="0"/>
              </a:rPr>
              <a:t>myNode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tree </a:t>
            </a:r>
            <a:r>
              <a:rPr lang="en-US" altLang="en-US" sz="2000" dirty="0" err="1">
                <a:latin typeface="Consolas" panose="020B0609020204030204" pitchFamily="49" charset="0"/>
              </a:rPr>
              <a:t>myTree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7215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38289D7-DEFD-4D2A-808E-BC83339AD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Caution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15DDC17A-AC05-4668-BB22-1CDC25BCC7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Never use using declarations or directives in header files or in any scope that others will use. Otherwise, you force the change in scope on them, which is always inappropriate.</a:t>
            </a:r>
          </a:p>
        </p:txBody>
      </p:sp>
    </p:spTree>
    <p:extLst>
      <p:ext uri="{BB962C8B-B14F-4D97-AF65-F5344CB8AC3E}">
        <p14:creationId xmlns:p14="http://schemas.microsoft.com/office/powerpoint/2010/main" val="181776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1715</TotalTime>
  <Words>93</Words>
  <Application>Microsoft Office PowerPoint</Application>
  <PresentationFormat>On-screen Show (4:3)</PresentationFormat>
  <Paragraphs>28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Namespaces</vt:lpstr>
      <vt:lpstr>Creating Sockets</vt:lpstr>
      <vt:lpstr>Extensions</vt:lpstr>
      <vt:lpstr>Rules of Syntax</vt:lpstr>
      <vt:lpstr>Using</vt:lpstr>
      <vt:lpstr>Caution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BobGolden</cp:lastModifiedBy>
  <cp:revision>200</cp:revision>
  <dcterms:created xsi:type="dcterms:W3CDTF">2015-11-10T20:00:19Z</dcterms:created>
  <dcterms:modified xsi:type="dcterms:W3CDTF">2017-09-22T18:23:57Z</dcterms:modified>
</cp:coreProperties>
</file>