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B76CD-F57F-4212-BC73-0A2E9AAAA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843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88358E-6715-4118-80A1-9F5C3DC3D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1251"/>
            <a:ext cx="9144000" cy="160654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E0766-0891-4AA2-8BA3-21286A5E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0FB4A-19F4-477C-B336-75434A36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A8EA3-B299-414A-9551-85F54F12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23B8-B25B-41A8-8829-66B347FA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62DC0-2613-4A82-A2E4-2081F1181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0068B-F66C-4199-AA14-CC7A8ED6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9BA3F-8B4D-4042-9241-45D747F2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1B42B-FCEA-4949-8906-65A71C698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E5A25-AA3C-439A-8258-745BAD3B0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271E0-2077-40BE-BAE9-2B5E7863F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42650-1476-4706-B9D9-B00E91A3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6DFC1-EB78-41E4-A31D-27A6A1AF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F6948-D255-4208-B656-86D3D631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7841E-5ED8-460B-A43F-DA96E05E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3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9CFC2-56BE-4FDA-9E8E-56FC66570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650"/>
            <a:ext cx="10515600" cy="465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42362-B77E-4622-9877-27F8B819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D5AEE-A947-4238-B831-1AF24BC9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BC628-1EA2-416F-8F66-6D548A9D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E546-07B2-4738-A955-076D44473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59F77-736B-43AA-A9FA-FC3AB2E06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50922-75B8-4929-8F05-D6A12FDC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1E4B6-89BF-4EA9-8081-775826C4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8E63-DC11-437F-8F83-16937965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5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072-67FB-402D-8291-38097699B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9B64-8F78-447E-9009-043D2BB3F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51000"/>
            <a:ext cx="5181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EEC84-557A-4350-ACE0-F7DDBC66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00"/>
            <a:ext cx="5181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EC71B-A9F7-4A46-8520-D12AB3A8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5BC2C-35C9-476E-BAD6-437F56E4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5F88-F5C9-4883-A1DF-F61EBD58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4637-763A-44C4-A881-614B59423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DE645-77AD-41C1-949C-0D56FFC7C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ADB95-D4C0-4EEE-868D-F3043F075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F6506-BC97-4FB4-B3A5-AF1A75096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52FB9-38ED-4E1B-A65E-1DDBABB3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43933-1BC2-4A68-80C2-A9827061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8CF01-B784-44A4-BE8F-6CAEA8ED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5C07F-928E-435E-9584-DE2DD848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6A41E-6DE4-4FCB-9B83-9D5BBA2B5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751E2-D26B-41C6-AE2C-F682EA8E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B1A93-220F-42FB-B2F5-D0C68E1E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E64F8-A963-46F3-850F-6EFAA0B5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3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675436-FF72-4CFA-A8FA-B78CA3C1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6D945-5960-45FD-A399-2F81C5FE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566FC-160D-4401-A535-4E2BCCDF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5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0853-C552-483A-AC83-60960DAE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6D1A-CB59-45DE-B6B5-AA8FEE493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4B13-C698-4044-B567-3FA2E39F2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72CB8-0C95-4638-BDF3-BF219B07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3E003-F167-4843-BB2D-29C96B67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B783-1BB6-46AB-AF53-6C7A08B9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4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5ADF5-3224-4BEC-A297-5B00E346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5232CB-FB8B-4985-80B3-190987D10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F8FCA-ED03-4B3F-BCCE-34E294A55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272CF-FC67-4519-BCA1-CFB06FA8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5FF18-510F-425C-9048-071EE0B1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E0FFC-EA25-41F7-AA68-443083DF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D99F85-9C4E-4EF8-941B-7304C34B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2418D-B059-40FB-97EB-47A390845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E4728-E4D7-40C0-A06D-73820CE3E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507E-223A-4D49-AD8B-4FEDA56A855E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5A773-4BD0-40A2-8FCA-2AF78C1BA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C43E7-A7C9-4EBB-8680-BA4A847F3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ABDA-8424-4F5F-9A43-344204CD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0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EFB59-793A-48B3-AC7F-366967C62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Asp.Net</a:t>
            </a:r>
            <a:r>
              <a:rPr lang="en-US" dirty="0"/>
              <a:t> Core Web API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BD4CF-105A-469E-8F6B-B150BDD083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68084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AB51-9EE0-4BB5-99A7-DD79AF1B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F6118-8242-4F57-BAE4-B415FF95C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Services are applications that:</a:t>
            </a:r>
          </a:p>
          <a:p>
            <a:pPr lvl="1"/>
            <a:r>
              <a:rPr lang="en-US" dirty="0"/>
              <a:t>Are hosted in web servers</a:t>
            </a:r>
          </a:p>
          <a:p>
            <a:pPr lvl="1"/>
            <a:r>
              <a:rPr lang="en-US" dirty="0"/>
              <a:t>Expose an Application Programming </a:t>
            </a:r>
            <a:r>
              <a:rPr lang="en-US" dirty="0" err="1"/>
              <a:t>Inteface</a:t>
            </a:r>
            <a:r>
              <a:rPr lang="en-US" dirty="0"/>
              <a:t> (API)</a:t>
            </a:r>
          </a:p>
          <a:p>
            <a:pPr lvl="2"/>
            <a:r>
              <a:rPr lang="en-US" dirty="0"/>
              <a:t>Sends and retrieves data, not pages or views</a:t>
            </a:r>
          </a:p>
          <a:p>
            <a:pPr lvl="1"/>
            <a:r>
              <a:rPr lang="en-US" dirty="0"/>
              <a:t>Intent is to allow other programs to consume service resources</a:t>
            </a:r>
          </a:p>
          <a:p>
            <a:pPr lvl="1"/>
            <a:r>
              <a:rPr lang="en-US" dirty="0"/>
              <a:t>Examples are:</a:t>
            </a:r>
          </a:p>
          <a:p>
            <a:pPr lvl="2"/>
            <a:r>
              <a:rPr lang="en-US" dirty="0"/>
              <a:t>Google maps, twitter feeds, 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AF3D-F68B-42E8-837A-C074D43F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9F20C-DEDD-4D5E-88DA-E421D5594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XML web services use:</a:t>
            </a:r>
          </a:p>
          <a:p>
            <a:pPr lvl="1"/>
            <a:r>
              <a:rPr lang="en-US" sz="2000" dirty="0"/>
              <a:t>Simple Object Access Protocol (SOAP), defines an XML message structure that is usually embedded in HTTP message bodies.</a:t>
            </a:r>
          </a:p>
          <a:p>
            <a:pPr lvl="1"/>
            <a:r>
              <a:rPr lang="en-US" sz="2000" dirty="0"/>
              <a:t>Platform independent Format for sending and receiving messages.</a:t>
            </a:r>
          </a:p>
          <a:p>
            <a:pPr lvl="1"/>
            <a:r>
              <a:rPr lang="en-US" sz="2000" dirty="0"/>
              <a:t>Provides an Remote Procedure Call (RPC) model.</a:t>
            </a:r>
          </a:p>
          <a:p>
            <a:r>
              <a:rPr lang="en-US" sz="2400" dirty="0"/>
              <a:t>Web API</a:t>
            </a:r>
          </a:p>
          <a:p>
            <a:pPr lvl="1"/>
            <a:r>
              <a:rPr lang="en-US" sz="2000" dirty="0"/>
              <a:t>Messaging based on HTTP.</a:t>
            </a:r>
          </a:p>
          <a:p>
            <a:pPr lvl="1"/>
            <a:r>
              <a:rPr lang="en-US" sz="2000" dirty="0"/>
              <a:t>Uses GET, POST, PUT, DELETE as action verbs</a:t>
            </a:r>
          </a:p>
          <a:p>
            <a:pPr lvl="1"/>
            <a:r>
              <a:rPr lang="en-US" sz="2000" dirty="0"/>
              <a:t>Uses </a:t>
            </a:r>
            <a:r>
              <a:rPr lang="en-US" sz="2000" dirty="0" err="1"/>
              <a:t>Urls</a:t>
            </a:r>
            <a:r>
              <a:rPr lang="en-US" sz="2000" dirty="0"/>
              <a:t> to define the targets for those actions.</a:t>
            </a:r>
          </a:p>
          <a:p>
            <a:r>
              <a:rPr lang="en-US" sz="2400" dirty="0"/>
              <a:t>REST</a:t>
            </a:r>
          </a:p>
          <a:p>
            <a:pPr lvl="1"/>
            <a:r>
              <a:rPr lang="en-US" sz="2000" dirty="0"/>
              <a:t>Representational State Transfer is a Web API with some additional constraints, e.g., no session management. </a:t>
            </a:r>
          </a:p>
        </p:txBody>
      </p:sp>
    </p:spTree>
    <p:extLst>
      <p:ext uri="{BB962C8B-B14F-4D97-AF65-F5344CB8AC3E}">
        <p14:creationId xmlns:p14="http://schemas.microsoft.com/office/powerpoint/2010/main" val="371915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7A1C-814F-4AD5-B7CE-3977768BB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Web Services?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9753C-2462-4451-AD74-EF43CB66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data with remote clients.</a:t>
            </a:r>
          </a:p>
          <a:p>
            <a:pPr lvl="1"/>
            <a:r>
              <a:rPr lang="en-US" dirty="0"/>
              <a:t>Desktop applications</a:t>
            </a:r>
          </a:p>
          <a:p>
            <a:pPr lvl="1"/>
            <a:r>
              <a:rPr lang="en-US" dirty="0"/>
              <a:t>Traditional websites</a:t>
            </a:r>
          </a:p>
          <a:p>
            <a:pPr lvl="1"/>
            <a:r>
              <a:rPr lang="en-US" dirty="0"/>
              <a:t>Mobile applications</a:t>
            </a:r>
          </a:p>
          <a:p>
            <a:r>
              <a:rPr lang="en-US" dirty="0"/>
              <a:t>Example – Travel Agency</a:t>
            </a:r>
          </a:p>
          <a:p>
            <a:pPr lvl="1"/>
            <a:r>
              <a:rPr lang="en-US" dirty="0"/>
              <a:t>Pulls data from many sources into a single custom application</a:t>
            </a:r>
          </a:p>
          <a:p>
            <a:pPr lvl="2"/>
            <a:r>
              <a:rPr lang="en-US" dirty="0"/>
              <a:t>Airline schedules and bookings</a:t>
            </a:r>
          </a:p>
          <a:p>
            <a:pPr lvl="2"/>
            <a:r>
              <a:rPr lang="en-US" dirty="0"/>
              <a:t>Auto rental bookings</a:t>
            </a:r>
          </a:p>
          <a:p>
            <a:pPr lvl="2"/>
            <a:r>
              <a:rPr lang="en-US" dirty="0"/>
              <a:t>Hotel reservations</a:t>
            </a:r>
          </a:p>
          <a:p>
            <a:pPr lvl="2"/>
            <a:r>
              <a:rPr lang="en-US" dirty="0"/>
              <a:t>Theme park reservations</a:t>
            </a:r>
          </a:p>
        </p:txBody>
      </p:sp>
    </p:spTree>
    <p:extLst>
      <p:ext uri="{BB962C8B-B14F-4D97-AF65-F5344CB8AC3E}">
        <p14:creationId xmlns:p14="http://schemas.microsoft.com/office/powerpoint/2010/main" val="189859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573E-ADF9-45E7-9B93-E6E41D0F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Web Services for our Final Projects?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77E2F-0E47-4B4A-A3C8-4AB9BB857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Acquire fundamental web development experience.</a:t>
            </a:r>
          </a:p>
          <a:p>
            <a:r>
              <a:rPr lang="en-US" dirty="0"/>
              <a:t>Upload and download files</a:t>
            </a:r>
          </a:p>
          <a:p>
            <a:r>
              <a:rPr lang="en-US" dirty="0"/>
              <a:t>Project #1 – Personal Website</a:t>
            </a:r>
          </a:p>
          <a:p>
            <a:pPr lvl="1"/>
            <a:r>
              <a:rPr lang="en-US" dirty="0"/>
              <a:t>Manage documents and projects</a:t>
            </a:r>
          </a:p>
          <a:p>
            <a:r>
              <a:rPr lang="en-US" dirty="0"/>
              <a:t>Project #2 – eBook Reader</a:t>
            </a:r>
          </a:p>
          <a:p>
            <a:pPr lvl="1"/>
            <a:r>
              <a:rPr lang="en-US" dirty="0"/>
              <a:t>Convert Uploaded PDF files to </a:t>
            </a:r>
            <a:r>
              <a:rPr lang="en-US" dirty="0" err="1"/>
              <a:t>ePub</a:t>
            </a:r>
            <a:r>
              <a:rPr lang="en-US" dirty="0"/>
              <a:t> format</a:t>
            </a:r>
          </a:p>
          <a:p>
            <a:r>
              <a:rPr lang="en-US" dirty="0"/>
              <a:t>Project #3 – Stories Site</a:t>
            </a:r>
          </a:p>
          <a:p>
            <a:pPr lvl="1"/>
            <a:r>
              <a:rPr lang="en-US" dirty="0"/>
              <a:t>Integrate a story block into an existing time-line</a:t>
            </a:r>
          </a:p>
        </p:txBody>
      </p:sp>
    </p:spTree>
    <p:extLst>
      <p:ext uri="{BB962C8B-B14F-4D97-AF65-F5344CB8AC3E}">
        <p14:creationId xmlns:p14="http://schemas.microsoft.com/office/powerpoint/2010/main" val="281631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6B70-A0A6-437B-8780-670C9520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Asp.Net</a:t>
            </a:r>
            <a:r>
              <a:rPr lang="en-US" dirty="0"/>
              <a:t> Core Web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830F9-688F-490B-8A42-B43F8C790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MDC structured site</a:t>
            </a:r>
          </a:p>
          <a:p>
            <a:pPr lvl="1"/>
            <a:r>
              <a:rPr lang="en-US" dirty="0"/>
              <a:t>Instead of views, data flows based on user requests</a:t>
            </a:r>
          </a:p>
          <a:p>
            <a:pPr lvl="1"/>
            <a:r>
              <a:rPr lang="en-US" dirty="0"/>
              <a:t>Has Controller(s), Models, and Data</a:t>
            </a:r>
          </a:p>
          <a:p>
            <a:pPr lvl="1"/>
            <a:r>
              <a:rPr lang="en-US" dirty="0"/>
              <a:t>Uses GET to retrieve Index like data as well as details</a:t>
            </a:r>
          </a:p>
          <a:p>
            <a:pPr lvl="1"/>
            <a:r>
              <a:rPr lang="en-US" dirty="0"/>
              <a:t>Uses POST to create new data items</a:t>
            </a:r>
          </a:p>
          <a:p>
            <a:pPr lvl="1"/>
            <a:r>
              <a:rPr lang="en-US" dirty="0"/>
              <a:t>Uses PUT (DELETE and POST) to modify items</a:t>
            </a:r>
          </a:p>
          <a:p>
            <a:pPr lvl="1"/>
            <a:r>
              <a:rPr lang="en-US" dirty="0"/>
              <a:t>Uses DELETE to remove items</a:t>
            </a:r>
          </a:p>
          <a:p>
            <a:pPr lvl="1"/>
            <a:r>
              <a:rPr lang="en-US" dirty="0"/>
              <a:t>Uses JSON Web Tokens instead of cookies for authentication</a:t>
            </a:r>
          </a:p>
          <a:p>
            <a:r>
              <a:rPr lang="en-US" dirty="0"/>
              <a:t>Web API clients</a:t>
            </a:r>
          </a:p>
          <a:p>
            <a:pPr lvl="1"/>
            <a:r>
              <a:rPr lang="en-US" dirty="0"/>
              <a:t>Usually based on </a:t>
            </a:r>
            <a:r>
              <a:rPr lang="en-US" dirty="0" err="1"/>
              <a:t>HttpClient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1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01FFEF-AF2D-4AE2-9C5B-3A0AD8F9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</a:t>
            </a:r>
          </a:p>
        </p:txBody>
      </p:sp>
    </p:spTree>
    <p:extLst>
      <p:ext uri="{BB962C8B-B14F-4D97-AF65-F5344CB8AC3E}">
        <p14:creationId xmlns:p14="http://schemas.microsoft.com/office/powerpoint/2010/main" val="143420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341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Asp.Net Core Web API</vt:lpstr>
      <vt:lpstr>What are Web Services</vt:lpstr>
      <vt:lpstr>Web Service Technologies</vt:lpstr>
      <vt:lpstr>Why Web Services?</vt:lpstr>
      <vt:lpstr>Why Web Services for our Final Projects?</vt:lpstr>
      <vt:lpstr>Asp.Net Core Web API</vt:lpstr>
      <vt:lpstr>That’s All Folks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6</cp:revision>
  <dcterms:created xsi:type="dcterms:W3CDTF">2019-04-07T23:39:04Z</dcterms:created>
  <dcterms:modified xsi:type="dcterms:W3CDTF">2019-04-08T00:17:52Z</dcterms:modified>
</cp:coreProperties>
</file>