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31AB-1893-47DD-8ADD-D674A73C5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B5DFE-4DD0-4FDC-9DF6-AED73583A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96FFA-0F0D-4BC1-9C1A-D451F8043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6CE36-7EF2-40FD-86D1-4551BD43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F608B-4FC8-45E0-BB67-C3727709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5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72DA6-347B-4903-A273-9DFC6806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00FED4-EF1B-428A-8BC3-CCF25F1D6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88984-69ED-4E72-ADD7-DFC365BE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E743F-6A5F-4D8F-8FD5-BE0A513C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A9C4C-648D-4EC5-B23D-B1441A3F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2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EFE688-6C80-4BD5-B85F-0324AB4C2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8A820-6640-4A5D-A2B9-CFDCD61CE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E8DAD-F7AF-4BEF-8362-40B7B8D75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1CB32-07CE-4D96-A1DD-B9E2A0AE2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2F822-FCA2-41B0-95D5-1A7688A2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7D8-4F6F-439D-8CA2-2A629DA00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381D4-0B84-4215-80D0-D800A442F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500563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25974-EF2B-4599-808C-08B20607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771D3-9683-4E3A-817A-532B8DDB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3D79-1F9D-4278-9E5F-723D046B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5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00A53-0A4B-4332-AA05-BA7C3DADA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B83D1-8A05-460D-8848-76A37BF2A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7CED4-0B96-4289-A825-3E19F4F5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4ED1-FFC6-467B-AACE-4907E442E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E2430-E606-4D82-8345-9B9EEBC32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5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B0BB0-8002-41E3-BAF6-991EBB7A4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BE832-2DEC-4884-B38B-69C0BB89F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600200"/>
            <a:ext cx="3886200" cy="4595813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AAF58-3DC5-4E03-B95B-1B0A010BB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87500"/>
            <a:ext cx="3886200" cy="4576763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6B757-1135-4980-AB4D-92BE633F4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3F5C6-2806-4297-B492-91468A5B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C310E-4430-48F6-BB7C-4E17A9F58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574BE-3BE5-4895-81DA-D8B8A16F2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79867-24FE-45DC-984B-182B02A98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470FC-810B-473E-B0C5-64D2C23DF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EEB38-8109-47D1-85CC-91ECB235E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DADC77-82DE-453B-BC37-B35BBC6B0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E94F7A-A26C-4152-937F-E6C16665C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BC9DBA-21BC-4287-AC94-C263EEE4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5F09DD-54D6-4521-BC29-ABCFD218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E323-EDD1-4074-9F0B-98959BC1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51E10C-8F4F-48DF-9854-75177428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D4129-CD4B-4AB9-A265-7BF8A168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99EAD-5E24-49B7-B95E-A4A5097E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1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7618B9-A629-4CAA-A998-A66E984F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86978-2B5A-4755-9E3D-F414CB1B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CF2EB-0EE2-4F23-86DF-28AB62EC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9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66F5-3041-4B78-916B-4F2FF7883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59D11-B0BF-40FC-8ABA-89E369AD6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56CC0-DD7C-4B7B-A7F2-34E52B5F4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5854E-C651-4F61-89FD-CDB5FAE0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D61B3-8A6A-4DC6-A45B-CA91C129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43A3E-EAB6-4FD0-9CC7-9C306B6F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2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D56A-6459-4443-AA75-3AC6FA2F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4A2F4A-2D7D-4E7F-A69F-4B1853298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004EB-20A0-4613-8C13-E64BB5F8F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5DF19-B73F-4135-B7BB-77B80737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75525-B063-470F-BF34-35A5C4F0F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B5840-34CA-4C0E-B1DD-329DEAFA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2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5C937-5817-4DFC-B0BA-270D5CEB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6077"/>
            <a:ext cx="7886700" cy="949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11824-FF5A-411D-8C79-47EF9E3E7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4000"/>
            <a:ext cx="7886700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45868-ACCD-407B-868A-BFE7971AF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810AC-8029-4670-A6BF-9DD12B29D17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0F742-0620-4DA8-AAB7-7BC364290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5A030-DF92-4CB2-8DDA-77B73B29E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728F-8D73-493B-8708-C90D7E23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2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5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849437"/>
          </a:xfrm>
        </p:spPr>
        <p:txBody>
          <a:bodyPr/>
          <a:lstStyle/>
          <a:p>
            <a:r>
              <a:rPr lang="en-US" dirty="0"/>
              <a:t>Asp.Net MVC Conventions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772400" cy="1508760"/>
          </a:xfrm>
        </p:spPr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CSE686 – Internet Programming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3775574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Data from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Controller methods receive data in several ways:</a:t>
            </a:r>
          </a:p>
          <a:p>
            <a:pPr lvl="1"/>
            <a:r>
              <a:rPr lang="en-US" dirty="0"/>
              <a:t>A get request (from an </a:t>
            </a:r>
            <a:r>
              <a:rPr lang="en-US" dirty="0" err="1"/>
              <a:t>ActionLink</a:t>
            </a:r>
            <a:r>
              <a:rPr lang="en-US" dirty="0"/>
              <a:t>) may send an index into a model list.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PostBack</a:t>
            </a:r>
            <a:r>
              <a:rPr lang="en-US" dirty="0"/>
              <a:t> (post request) sends its form data back to the Asp.Net Request Dictionary.</a:t>
            </a:r>
          </a:p>
          <a:p>
            <a:pPr lvl="1"/>
            <a:r>
              <a:rPr lang="en-US" dirty="0" err="1"/>
              <a:t>PostBack</a:t>
            </a:r>
            <a:r>
              <a:rPr lang="en-US" dirty="0"/>
              <a:t> data is automatically bound to the view model held by the method if the view is strongly typed.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5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2895600"/>
            <a:ext cx="5867400" cy="914400"/>
          </a:xfrm>
        </p:spPr>
        <p:txBody>
          <a:bodyPr/>
          <a:lstStyle/>
          <a:p>
            <a:r>
              <a:rPr lang="en-US" dirty="0"/>
              <a:t>That’s All Folks!</a:t>
            </a:r>
          </a:p>
        </p:txBody>
      </p:sp>
    </p:spTree>
    <p:extLst>
      <p:ext uri="{BB962C8B-B14F-4D97-AF65-F5344CB8AC3E}">
        <p14:creationId xmlns:p14="http://schemas.microsoft.com/office/powerpoint/2010/main" val="275074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/>
          </a:bodyPr>
          <a:lstStyle/>
          <a:p>
            <a:r>
              <a:rPr lang="en-US" sz="2400" dirty="0"/>
              <a:t>The MVC framework uses three kinds of conventions:</a:t>
            </a:r>
          </a:p>
          <a:p>
            <a:pPr lvl="1"/>
            <a:r>
              <a:rPr lang="en-US" sz="2000" dirty="0"/>
              <a:t>Structure conventions</a:t>
            </a:r>
          </a:p>
          <a:p>
            <a:pPr lvl="2"/>
            <a:r>
              <a:rPr lang="en-US" sz="1600" dirty="0"/>
              <a:t>Model structure</a:t>
            </a:r>
          </a:p>
          <a:p>
            <a:pPr lvl="2"/>
            <a:r>
              <a:rPr lang="en-US" sz="1600" dirty="0"/>
              <a:t>Directory structure</a:t>
            </a:r>
          </a:p>
          <a:p>
            <a:pPr lvl="1"/>
            <a:r>
              <a:rPr lang="en-US" sz="2000" dirty="0"/>
              <a:t>Naming conventions</a:t>
            </a:r>
          </a:p>
          <a:p>
            <a:pPr lvl="2"/>
            <a:r>
              <a:rPr lang="en-US" sz="1600" dirty="0"/>
              <a:t>Controller methods &amp; views</a:t>
            </a:r>
          </a:p>
          <a:p>
            <a:pPr lvl="1"/>
            <a:r>
              <a:rPr lang="en-US" sz="2000" dirty="0"/>
              <a:t>Placement conventions</a:t>
            </a:r>
          </a:p>
        </p:txBody>
      </p:sp>
    </p:spTree>
    <p:extLst>
      <p:ext uri="{BB962C8B-B14F-4D97-AF65-F5344CB8AC3E}">
        <p14:creationId xmlns:p14="http://schemas.microsoft.com/office/powerpoint/2010/main" val="78695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are C# classes</a:t>
            </a:r>
          </a:p>
          <a:p>
            <a:pPr lvl="1"/>
            <a:r>
              <a:rPr lang="en-US" dirty="0"/>
              <a:t>All models reside in ./Models folder</a:t>
            </a:r>
          </a:p>
          <a:p>
            <a:pPr lvl="1"/>
            <a:r>
              <a:rPr lang="en-US" dirty="0"/>
              <a:t>Have public properties</a:t>
            </a:r>
          </a:p>
          <a:p>
            <a:pPr lvl="2"/>
            <a:r>
              <a:rPr lang="en-US" dirty="0"/>
              <a:t>Controller methods may name a model</a:t>
            </a:r>
          </a:p>
          <a:p>
            <a:pPr lvl="2"/>
            <a:r>
              <a:rPr lang="en-US" dirty="0"/>
              <a:t>When controller method is invoked it is passed an instance of model named as its method argument</a:t>
            </a:r>
          </a:p>
          <a:p>
            <a:pPr lvl="1"/>
            <a:r>
              <a:rPr lang="en-US" dirty="0"/>
              <a:t>Views can be typed to use a specific model</a:t>
            </a:r>
          </a:p>
          <a:p>
            <a:pPr lvl="2"/>
            <a:r>
              <a:rPr lang="en-US" dirty="0"/>
              <a:t>Model’s public properties are populated on </a:t>
            </a:r>
            <a:r>
              <a:rPr lang="en-US" dirty="0" err="1"/>
              <a:t>postback</a:t>
            </a:r>
            <a:r>
              <a:rPr lang="en-US" dirty="0"/>
              <a:t> if their names match names used in the view.</a:t>
            </a:r>
          </a:p>
        </p:txBody>
      </p:sp>
    </p:spTree>
    <p:extLst>
      <p:ext uri="{BB962C8B-B14F-4D97-AF65-F5344CB8AC3E}">
        <p14:creationId xmlns:p14="http://schemas.microsoft.com/office/powerpoint/2010/main" val="134546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controller is </a:t>
            </a:r>
            <a:r>
              <a:rPr lang="en-US" dirty="0" err="1"/>
              <a:t>HomeController.cs</a:t>
            </a:r>
            <a:endParaRPr lang="en-US" dirty="0"/>
          </a:p>
          <a:p>
            <a:pPr lvl="1"/>
            <a:r>
              <a:rPr lang="en-US" dirty="0"/>
              <a:t>Controller names end in Controller</a:t>
            </a:r>
          </a:p>
          <a:p>
            <a:pPr lvl="1"/>
            <a:r>
              <a:rPr lang="en-US" dirty="0"/>
              <a:t>Default controller defined in </a:t>
            </a:r>
            <a:r>
              <a:rPr lang="en-US" dirty="0" err="1"/>
              <a:t>Startup.Configure</a:t>
            </a:r>
            <a:r>
              <a:rPr lang="en-US" dirty="0"/>
              <a:t> method</a:t>
            </a:r>
          </a:p>
          <a:p>
            <a:r>
              <a:rPr lang="en-US" dirty="0"/>
              <a:t>Default view is </a:t>
            </a:r>
            <a:r>
              <a:rPr lang="en-US" dirty="0" err="1"/>
              <a:t>Index.cshtml</a:t>
            </a:r>
            <a:endParaRPr lang="en-US" dirty="0"/>
          </a:p>
          <a:p>
            <a:r>
              <a:rPr lang="en-US" dirty="0"/>
              <a:t>Controller methods are names of views</a:t>
            </a:r>
          </a:p>
          <a:p>
            <a:pPr lvl="1"/>
            <a:r>
              <a:rPr lang="en-US" dirty="0"/>
              <a:t>Public </a:t>
            </a:r>
            <a:r>
              <a:rPr lang="en-US" dirty="0" err="1"/>
              <a:t>ActionResult</a:t>
            </a:r>
            <a:r>
              <a:rPr lang="en-US" dirty="0"/>
              <a:t> Index() { … }</a:t>
            </a:r>
          </a:p>
        </p:txBody>
      </p:sp>
    </p:spTree>
    <p:extLst>
      <p:ext uri="{BB962C8B-B14F-4D97-AF65-F5344CB8AC3E}">
        <p14:creationId xmlns:p14="http://schemas.microsoft.com/office/powerpoint/2010/main" val="161110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Controllers are placed in folder Controllers</a:t>
            </a:r>
          </a:p>
          <a:p>
            <a:r>
              <a:rPr lang="en-US" dirty="0"/>
              <a:t>Views are placed in subfolder named with controller name:</a:t>
            </a:r>
            <a:br>
              <a:rPr lang="en-US" dirty="0"/>
            </a:br>
            <a:r>
              <a:rPr lang="en-US" dirty="0"/>
              <a:t>     ./Views/Home/</a:t>
            </a:r>
            <a:r>
              <a:rPr lang="en-US" dirty="0" err="1"/>
              <a:t>Index.cshtml</a:t>
            </a:r>
            <a:endParaRPr lang="en-US" dirty="0"/>
          </a:p>
          <a:p>
            <a:r>
              <a:rPr lang="en-US" dirty="0"/>
              <a:t>All models are placed in folder named Models</a:t>
            </a:r>
          </a:p>
        </p:txBody>
      </p:sp>
    </p:spTree>
    <p:extLst>
      <p:ext uri="{BB962C8B-B14F-4D97-AF65-F5344CB8AC3E}">
        <p14:creationId xmlns:p14="http://schemas.microsoft.com/office/powerpoint/2010/main" val="155549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New 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Right-click on Controllers folder and select Add Controller</a:t>
            </a:r>
          </a:p>
          <a:p>
            <a:r>
              <a:rPr lang="en-US" dirty="0"/>
              <a:t>You can elect to add “Create”, “Update”, and “Details” controller methods</a:t>
            </a:r>
          </a:p>
          <a:p>
            <a:r>
              <a:rPr lang="en-US" dirty="0"/>
              <a:t>Action methods often return a view using the controller method View().</a:t>
            </a:r>
          </a:p>
          <a:p>
            <a:pPr lvl="1"/>
            <a:r>
              <a:rPr lang="en-US" dirty="0"/>
              <a:t>If no arguments will return view of same name as method</a:t>
            </a:r>
          </a:p>
          <a:p>
            <a:pPr lvl="1"/>
            <a:r>
              <a:rPr lang="en-US" dirty="0"/>
              <a:t>You can supply names of both a view and a model to be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5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New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Right-click on controller’s action method name and select Add View</a:t>
            </a:r>
          </a:p>
          <a:p>
            <a:pPr lvl="1"/>
            <a:r>
              <a:rPr lang="en-US" dirty="0"/>
              <a:t>You can now elect to make the view strongly typed by selecting an existing model (the Add View dialog calls that “View Data Class”)</a:t>
            </a:r>
          </a:p>
          <a:p>
            <a:pPr lvl="1"/>
            <a:r>
              <a:rPr lang="en-US" dirty="0"/>
              <a:t>You can elect to select View Content:</a:t>
            </a:r>
          </a:p>
          <a:p>
            <a:pPr lvl="2"/>
            <a:r>
              <a:rPr lang="en-US" dirty="0"/>
              <a:t>Create, Delete, Details, Edit, List</a:t>
            </a:r>
          </a:p>
          <a:p>
            <a:pPr lvl="2"/>
            <a:r>
              <a:rPr lang="en-US" dirty="0"/>
              <a:t>List, for example, provides a nicely structured table presentation of records from your model</a:t>
            </a:r>
          </a:p>
        </p:txBody>
      </p:sp>
    </p:spTree>
    <p:extLst>
      <p:ext uri="{BB962C8B-B14F-4D97-AF65-F5344CB8AC3E}">
        <p14:creationId xmlns:p14="http://schemas.microsoft.com/office/powerpoint/2010/main" val="2264102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Data to 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Controllers are created with each call</a:t>
            </a:r>
          </a:p>
          <a:p>
            <a:pPr lvl="1"/>
            <a:r>
              <a:rPr lang="en-US" dirty="0"/>
              <a:t>So you can’t save data in controller method from call to call</a:t>
            </a:r>
          </a:p>
          <a:p>
            <a:pPr lvl="1"/>
            <a:r>
              <a:rPr lang="en-US" dirty="0"/>
              <a:t>You can save data in </a:t>
            </a:r>
            <a:r>
              <a:rPr lang="en-US" dirty="0" err="1"/>
              <a:t>ViewData</a:t>
            </a:r>
            <a:r>
              <a:rPr lang="en-US" dirty="0"/>
              <a:t> dictionary or in Session.  Often you save all your data in a database.</a:t>
            </a:r>
          </a:p>
          <a:p>
            <a:pPr lvl="1"/>
            <a:r>
              <a:rPr lang="en-US" dirty="0"/>
              <a:t>When a controller method is called any model arguments are passed newly created instances of the named model.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PostBack</a:t>
            </a:r>
            <a:r>
              <a:rPr lang="en-US" dirty="0"/>
              <a:t> data from view is bound to model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6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Data to a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main ways of getting data from a controller method to its view:</a:t>
            </a:r>
          </a:p>
          <a:p>
            <a:pPr lvl="1"/>
            <a:r>
              <a:rPr lang="en-US" dirty="0"/>
              <a:t>Add data to </a:t>
            </a:r>
            <a:r>
              <a:rPr lang="en-US" dirty="0" err="1"/>
              <a:t>ViewData</a:t>
            </a:r>
            <a:r>
              <a:rPr lang="en-US" dirty="0"/>
              <a:t> dictionary, shared by controller and view</a:t>
            </a:r>
          </a:p>
          <a:p>
            <a:pPr lvl="1"/>
            <a:r>
              <a:rPr lang="en-US" dirty="0"/>
              <a:t>Pass model as argument of controller method View(</a:t>
            </a:r>
            <a:r>
              <a:rPr lang="en-US" dirty="0" err="1"/>
              <a:t>aModel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998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490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Asp.Net MVC Conventions</vt:lpstr>
      <vt:lpstr>Asp.Net Conventions</vt:lpstr>
      <vt:lpstr>Model Structure</vt:lpstr>
      <vt:lpstr>Naming Conventions</vt:lpstr>
      <vt:lpstr>Placement Conventions</vt:lpstr>
      <vt:lpstr>Adding a New Controller</vt:lpstr>
      <vt:lpstr>Adding New View</vt:lpstr>
      <vt:lpstr>Passing Data to Controller</vt:lpstr>
      <vt:lpstr>Passing Data to a View</vt:lpstr>
      <vt:lpstr>Returning Data from View</vt:lpstr>
      <vt:lpstr>That’s All Folks!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 Conventions</dc:title>
  <dc:creator>Jim Fawcett</dc:creator>
  <cp:lastModifiedBy>James Fawcett</cp:lastModifiedBy>
  <cp:revision>11</cp:revision>
  <dcterms:created xsi:type="dcterms:W3CDTF">2012-02-12T11:13:20Z</dcterms:created>
  <dcterms:modified xsi:type="dcterms:W3CDTF">2019-02-18T00:11:56Z</dcterms:modified>
</cp:coreProperties>
</file>