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CFA7-7F6C-46CE-98A5-AA29433B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40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B55D4-B572-4EF2-A594-196986A3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7C1C-88E4-4C45-A327-07236B8E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B028-C123-4F34-B7AC-A804F41D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16CE-4D33-4760-A058-6BF6FE17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87E1-639D-45F1-A37C-90D12F63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091FE-E8E3-4B45-8BD4-B8A134D7F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CF7B-082A-4487-8383-C625D21F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26795-E08B-4446-84D4-2350563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0B1C0-5202-4D2F-9C23-C41D404E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1C721-B100-4908-B82C-E61FDBD69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5DDD7-150F-4165-9F8E-B30350E8F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AD04-A154-41E3-A263-8590B27D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A6E1-A1E7-4664-9205-74067677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0461-12DA-4D9B-9B58-A73F7495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A3DE-3B3B-40FD-9769-CE56F280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D65F-00FE-4ABA-8136-B7B7D4CDE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10515600" cy="4564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F2D0C-36C6-4CDE-A552-5103B968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57535-3C0E-43C6-8171-0BABDE48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98389-CE1C-4D60-8432-733AB2CD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163C-E694-4807-BEE8-2513E894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80E86-3389-449D-8B10-54EDB2883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EB2AB-1EBC-4048-A1CC-9202BDC1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8D8AF-A5DA-45E7-84CE-11FEBE14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77030-B90C-4D28-A22E-EE5A79C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A79B-252D-49DB-B73D-6704D558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2DA6-D2C0-4E51-98A9-9A2D3CA7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1300"/>
            <a:ext cx="5181600" cy="4665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FEAA7-ED6B-42DD-A1CB-4E22F8101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1300"/>
            <a:ext cx="5181600" cy="4665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117D-A6A7-4982-9C3D-BF9A1FBE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7748C-AC1A-4A30-9EED-1008BA31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F9B47-24FC-403D-A16B-8D0008F6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3B0A-F606-4853-832C-FC3C8DB3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68F23-49ED-4306-89AC-59167D56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550D2-C7E2-4AF2-80A7-543C778D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C0767-A400-48CF-847D-7AEEFF5D8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A5F35-8D24-4A0F-94B3-B0AFD33FF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90FE0-0D20-41D7-BD14-9E704E23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55687-D274-4D31-9E57-93A7EC56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E7ACF-8C35-4A2D-AA3C-5DB7CBE8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23E4-F418-4B1E-876A-E256ADC1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72AF6-9905-4D98-A374-A9D25904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10BCD-AF36-49AD-98B0-C4738341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F43F-19B5-454D-B73B-27FE6B47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1BFF3-0DB4-493B-9A8B-27CE851A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5E6C6-D54C-4760-A533-B41822D6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E9ACB-2135-4BA1-940E-549BC6F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0915-0B8D-4DCD-AAD1-41A42CAA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CEF8-DEEA-49CA-9861-D1DFE99F5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42E01-DD2A-4C92-A78F-61D1DFB8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3FAAE-5609-46F0-AB16-1F7F2C1E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77A09-D04C-4D35-90FB-766C607D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73E3B-F865-4FCA-8085-68B0B20F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AD81-D474-4D90-AEE7-35BBC276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0ED3A-5D67-40E4-ADEB-8FFDD6D40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D5608-C5FA-4546-A61F-9D8F7A5AE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BD4F0-C4AD-4594-91E1-C32DD43E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20CB8-E4CF-4DDE-B852-35E554EE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27F80-EE00-4F23-BE57-21514DC1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B099F-596F-4314-AF89-78E3F0AF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D80FB-5D05-450B-8DF8-7DB256BEA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FB702-A051-456B-A4AA-EE948FC02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E51A-9EF2-4360-974D-1134A2A201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F3AD-4C51-4F79-ADDC-FDAA20155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DDF72-C5C0-4D57-95B0-E4325894A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CF97-B7D8-46CF-ACCB-9D8A70B6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FF46-850D-4B71-9E98-5E37D79E2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Help for dotnet Command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CC2BD-6C7C-4A48-9D4B-50F4025D7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Fawcett</a:t>
            </a:r>
          </a:p>
          <a:p>
            <a:r>
              <a:rPr lang="en-US" dirty="0"/>
              <a:t>CSE686 – Internet Programming</a:t>
            </a:r>
          </a:p>
          <a:p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65367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5A48CE-D798-4085-B099-60FF3317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0871200" cy="904875"/>
          </a:xfrm>
        </p:spPr>
        <p:txBody>
          <a:bodyPr/>
          <a:lstStyle/>
          <a:p>
            <a:r>
              <a:rPr lang="en-US" dirty="0"/>
              <a:t>PowerShell Operations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21FAE-2A0E-47DD-96D4-657EEB66A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1300"/>
            <a:ext cx="4794250" cy="4665663"/>
          </a:xfrm>
        </p:spPr>
        <p:txBody>
          <a:bodyPr/>
          <a:lstStyle/>
          <a:p>
            <a:r>
              <a:rPr lang="en-US" dirty="0"/>
              <a:t>PowerShell.exe</a:t>
            </a:r>
          </a:p>
          <a:p>
            <a:pPr lvl="1"/>
            <a:r>
              <a:rPr lang="en-US" dirty="0"/>
              <a:t>Syntax for commands is:</a:t>
            </a:r>
          </a:p>
          <a:p>
            <a:pPr lvl="2"/>
            <a:r>
              <a:rPr lang="en-US" dirty="0"/>
              <a:t>Verb Noun</a:t>
            </a:r>
          </a:p>
          <a:p>
            <a:pPr lvl="2"/>
            <a:r>
              <a:rPr lang="en-US" dirty="0"/>
              <a:t>Example: get-Help commands</a:t>
            </a:r>
          </a:p>
          <a:p>
            <a:pPr lvl="1"/>
            <a:r>
              <a:rPr lang="en-US" dirty="0"/>
              <a:t>Useful exploratory commands:</a:t>
            </a:r>
          </a:p>
          <a:p>
            <a:pPr lvl="2"/>
            <a:r>
              <a:rPr lang="en-US" dirty="0"/>
              <a:t>Get-help</a:t>
            </a:r>
          </a:p>
          <a:p>
            <a:pPr lvl="2"/>
            <a:r>
              <a:rPr lang="en-US" dirty="0"/>
              <a:t>Get-Help commands</a:t>
            </a:r>
          </a:p>
          <a:p>
            <a:pPr lvl="2"/>
            <a:r>
              <a:rPr lang="en-US" dirty="0"/>
              <a:t>Get-Help objects</a:t>
            </a:r>
          </a:p>
          <a:p>
            <a:pPr lvl="2"/>
            <a:r>
              <a:rPr lang="en-US" dirty="0"/>
              <a:t>Get-help </a:t>
            </a:r>
            <a:r>
              <a:rPr lang="en-US" dirty="0" err="1"/>
              <a:t>About_Methods</a:t>
            </a:r>
            <a:endParaRPr lang="en-US" dirty="0"/>
          </a:p>
          <a:p>
            <a:pPr lvl="2"/>
            <a:r>
              <a:rPr lang="en-US" dirty="0"/>
              <a:t>Get-help </a:t>
            </a:r>
            <a:r>
              <a:rPr lang="en-US" dirty="0" err="1"/>
              <a:t>About_Properties</a:t>
            </a:r>
            <a:endParaRPr lang="en-US" dirty="0"/>
          </a:p>
          <a:p>
            <a:pPr lvl="2"/>
            <a:r>
              <a:rPr lang="en-US" dirty="0"/>
              <a:t>Get-help About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A1E11-794C-415A-88A6-3E689B71EC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93B18-1C6B-4338-99F7-125E1D3A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9075"/>
            <a:ext cx="5785392" cy="6419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172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4EAB-5292-4AAC-A608-7D064B05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D222F-4A7E-4AED-8CD9-B2D6F9EF2C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20800"/>
            <a:ext cx="4658642" cy="5169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211271-8F54-45B9-831D-0C0A541AB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0100" y="365125"/>
            <a:ext cx="5473700" cy="6125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249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4EAB-5292-4AAC-A608-7D064B05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 </a:t>
            </a:r>
            <a:r>
              <a:rPr lang="en-US" b="1" dirty="0"/>
              <a:t>dotnet</a:t>
            </a:r>
            <a:r>
              <a:rPr lang="en-US" dirty="0"/>
              <a:t> command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6EC350-7358-465C-9C7B-F47F5B4ED6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8128" y="365125"/>
            <a:ext cx="5394024" cy="6127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8589394-DA0E-4306-9D7C-9BD24527CC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4098" y="1270000"/>
            <a:ext cx="4985678" cy="5222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32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4EAB-5292-4AAC-A608-7D064B05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dotnet command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8A32A-E376-461C-AA24-B8C2DCB1D6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0" y="1270001"/>
            <a:ext cx="4787900" cy="5099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03D5B5-BC43-425C-AE20-19629F14D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5299" y="1270000"/>
            <a:ext cx="6380297" cy="509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92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E92EA-ED33-487D-ADCB-E4B327C1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5E93A-5691-47DE-8EAD-38B5D265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use Visual Studio Code:</a:t>
            </a:r>
          </a:p>
          <a:p>
            <a:pPr lvl="1"/>
            <a:r>
              <a:rPr lang="en-US" dirty="0"/>
              <a:t>VS Code can’t create </a:t>
            </a:r>
            <a:r>
              <a:rPr lang="en-US" dirty="0" err="1"/>
              <a:t>.net</a:t>
            </a:r>
            <a:r>
              <a:rPr lang="en-US" dirty="0"/>
              <a:t> core projects</a:t>
            </a:r>
          </a:p>
          <a:p>
            <a:pPr lvl="1"/>
            <a:r>
              <a:rPr lang="en-US" dirty="0"/>
              <a:t>So we create a project folder, call dotnet new console (or whatever)</a:t>
            </a:r>
          </a:p>
          <a:p>
            <a:pPr lvl="1"/>
            <a:r>
              <a:rPr lang="en-US" dirty="0"/>
              <a:t>Open Visual Studio Code</a:t>
            </a:r>
          </a:p>
          <a:p>
            <a:pPr lvl="1"/>
            <a:r>
              <a:rPr lang="en-US" dirty="0"/>
              <a:t>Open the newly created folder</a:t>
            </a:r>
          </a:p>
          <a:p>
            <a:pPr lvl="2"/>
            <a:r>
              <a:rPr lang="en-US" dirty="0"/>
              <a:t>When you do this VS Code will ask if you want to create resources to work with that folder.</a:t>
            </a:r>
          </a:p>
          <a:p>
            <a:pPr lvl="2"/>
            <a:r>
              <a:rPr lang="en-US" dirty="0"/>
              <a:t>Select yes – that builds a json settings file to manage builds and debugging</a:t>
            </a:r>
          </a:p>
          <a:p>
            <a:pPr lvl="1"/>
            <a:r>
              <a:rPr lang="en-US" dirty="0"/>
              <a:t>Start editing files and running</a:t>
            </a:r>
          </a:p>
        </p:txBody>
      </p:sp>
    </p:spTree>
    <p:extLst>
      <p:ext uri="{BB962C8B-B14F-4D97-AF65-F5344CB8AC3E}">
        <p14:creationId xmlns:p14="http://schemas.microsoft.com/office/powerpoint/2010/main" val="164471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9F6F1A-38A1-40BB-8151-C03F1662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 Folks!</a:t>
            </a:r>
          </a:p>
        </p:txBody>
      </p:sp>
    </p:spTree>
    <p:extLst>
      <p:ext uri="{BB962C8B-B14F-4D97-AF65-F5344CB8AC3E}">
        <p14:creationId xmlns:p14="http://schemas.microsoft.com/office/powerpoint/2010/main" val="197870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8A97-6DFD-41B3-8031-CF84271C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dotnet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A3F7D-53E9-4FFC-A0B6-A3452116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dotnet is </a:t>
            </a:r>
            <a:r>
              <a:rPr lang="en-US" dirty="0"/>
              <a:t>a command line utility that has commands for creating, building, and running Net Core projects.</a:t>
            </a:r>
          </a:p>
          <a:p>
            <a:pPr>
              <a:spcAft>
                <a:spcPts val="600"/>
              </a:spcAft>
            </a:pPr>
            <a:r>
              <a:rPr lang="en-US" dirty="0"/>
              <a:t>You can do, in Visual Studio and (I think) Visual Studio for Mac, everything that dotnet does, but often dotnet is quicker and easier.</a:t>
            </a:r>
          </a:p>
          <a:p>
            <a:pPr>
              <a:spcAft>
                <a:spcPts val="600"/>
              </a:spcAft>
            </a:pPr>
            <a:r>
              <a:rPr lang="en-US" b="1" dirty="0"/>
              <a:t>dotnet</a:t>
            </a:r>
            <a:r>
              <a:rPr lang="en-US" dirty="0"/>
              <a:t> is especially convenient when using Visual Studio Code.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We’ll talk about VS Code in a follow-on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386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B09B-B63E-4105-875C-08322D57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D131-E5F3-4860-B4B4-9FE0C017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</a:t>
            </a:r>
            <a:r>
              <a:rPr lang="en-US" b="1" dirty="0"/>
              <a:t>dotnet</a:t>
            </a:r>
            <a:r>
              <a:rPr lang="en-US" dirty="0"/>
              <a:t> command runs from the command line.  On Windows, That means either: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Cmd.exe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The default shell.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Developer’s </a:t>
            </a:r>
            <a:r>
              <a:rPr lang="en-US" b="1" dirty="0" err="1"/>
              <a:t>cmd</a:t>
            </a:r>
            <a:r>
              <a:rPr lang="en-US" b="1" dirty="0"/>
              <a:t> prompt</a:t>
            </a:r>
          </a:p>
          <a:p>
            <a:pPr lvl="2">
              <a:spcAft>
                <a:spcPts val="600"/>
              </a:spcAft>
            </a:pPr>
            <a:r>
              <a:rPr lang="en-US" dirty="0" err="1"/>
              <a:t>Cmd</a:t>
            </a:r>
            <a:r>
              <a:rPr lang="en-US" dirty="0"/>
              <a:t> with added environment variables to support code tool chains.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PowerShell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 powerful, but complex, shell.</a:t>
            </a:r>
          </a:p>
        </p:txBody>
      </p:sp>
    </p:spTree>
    <p:extLst>
      <p:ext uri="{BB962C8B-B14F-4D97-AF65-F5344CB8AC3E}">
        <p14:creationId xmlns:p14="http://schemas.microsoft.com/office/powerpoint/2010/main" val="147143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D2E2C-410E-448A-90BC-BB7F79E1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Cmd.exe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FD3F8A-74F2-45FA-AB1B-E53C4D087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777" y="1511301"/>
            <a:ext cx="4952473" cy="4603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F14721-A7FC-4A8A-8D09-1BF7B79FC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8250" y="1511300"/>
            <a:ext cx="5181600" cy="418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380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5A48CE-D798-4085-B099-60FF3317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21FAE-2A0E-47DD-96D4-657EEB66A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1301"/>
            <a:ext cx="4794250" cy="2819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Cmd.exe</a:t>
            </a:r>
          </a:p>
          <a:p>
            <a:pPr lvl="1"/>
            <a:r>
              <a:rPr lang="en-US" dirty="0"/>
              <a:t>Create files and directories</a:t>
            </a:r>
          </a:p>
          <a:p>
            <a:pPr lvl="1"/>
            <a:r>
              <a:rPr lang="en-US" dirty="0"/>
              <a:t>Run shell commands</a:t>
            </a:r>
          </a:p>
          <a:p>
            <a:pPr lvl="1"/>
            <a:r>
              <a:rPr lang="en-US" dirty="0"/>
              <a:t>Run batch files and executables on your path</a:t>
            </a:r>
          </a:p>
          <a:p>
            <a:pPr lvl="1"/>
            <a:r>
              <a:rPr lang="en-US" dirty="0"/>
              <a:t>Run dotnet command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7B8BA7-98A6-4CF8-A867-387E9C572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6C55E-1978-412F-ADEB-1B5C718D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40170"/>
            <a:ext cx="5447369" cy="5636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7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A793-CF25-47D8-8ABD-290060D0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Developer’s Command Prompt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7516A-67FF-4EDE-9DEA-2BAFFCE314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2965" y="1645934"/>
            <a:ext cx="5479236" cy="3566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6BAE05-1B7C-4E87-9F4C-E6A3AA6CB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7435" y="1645934"/>
            <a:ext cx="5181600" cy="3566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798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5A48CE-D798-4085-B099-60FF3317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21FAE-2A0E-47DD-96D4-657EEB66A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1300"/>
            <a:ext cx="4794250" cy="4665663"/>
          </a:xfrm>
        </p:spPr>
        <p:txBody>
          <a:bodyPr/>
          <a:lstStyle/>
          <a:p>
            <a:r>
              <a:rPr lang="en-US" dirty="0"/>
              <a:t>Developer Command ….</a:t>
            </a:r>
          </a:p>
          <a:p>
            <a:pPr lvl="1"/>
            <a:r>
              <a:rPr lang="en-US" dirty="0"/>
              <a:t>A superset of the Cmd.exe functionality</a:t>
            </a:r>
          </a:p>
          <a:p>
            <a:pPr lvl="1"/>
            <a:r>
              <a:rPr lang="en-US" dirty="0"/>
              <a:t>Specifically, has environment variables to access C++ tool chain.</a:t>
            </a:r>
          </a:p>
          <a:p>
            <a:pPr lvl="1"/>
            <a:r>
              <a:rPr lang="en-US" dirty="0"/>
              <a:t>We won’t need that capability in this course, but do in CSE687-OOD.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7B8BA7-98A6-4CF8-A867-387E9C572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ED493-36BB-4789-BAC5-201A5E51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0" y="384175"/>
            <a:ext cx="6048158" cy="610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70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85BB-32BE-41DB-A65E-2CB260FF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PowerShell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293DAD-96DC-4A41-956B-21104EC68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247" y="1511300"/>
            <a:ext cx="4999506" cy="4665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79132-1382-4019-82C2-CDADB12E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57" y="1511300"/>
            <a:ext cx="5466243" cy="422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589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5A48CE-D798-4085-B099-60FF3317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21FAE-2A0E-47DD-96D4-657EEB66A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1300"/>
            <a:ext cx="4521200" cy="4665663"/>
          </a:xfrm>
        </p:spPr>
        <p:txBody>
          <a:bodyPr/>
          <a:lstStyle/>
          <a:p>
            <a:r>
              <a:rPr lang="en-US" dirty="0"/>
              <a:t>PowerShell.exe</a:t>
            </a:r>
          </a:p>
          <a:p>
            <a:pPr lvl="1"/>
            <a:r>
              <a:rPr lang="en-US" dirty="0"/>
              <a:t>A superset of the Cmd.exe functionality</a:t>
            </a:r>
          </a:p>
          <a:p>
            <a:pPr lvl="1"/>
            <a:r>
              <a:rPr lang="en-US" dirty="0"/>
              <a:t>Has a lot of operations for system administration.</a:t>
            </a:r>
          </a:p>
          <a:p>
            <a:pPr lvl="1"/>
            <a:r>
              <a:rPr lang="en-US" dirty="0"/>
              <a:t>Does not have environment variables to access C++ tool chain.</a:t>
            </a:r>
          </a:p>
          <a:p>
            <a:pPr lvl="2"/>
            <a:r>
              <a:rPr lang="en-US" dirty="0"/>
              <a:t>We can add those by opening a </a:t>
            </a:r>
            <a:r>
              <a:rPr lang="en-US" dirty="0" err="1"/>
              <a:t>cmd</a:t>
            </a:r>
            <a:r>
              <a:rPr lang="en-US" dirty="0"/>
              <a:t> prompt, executing vcvarsall.bat, and then opening </a:t>
            </a:r>
            <a:r>
              <a:rPr lang="en-US" dirty="0" err="1"/>
              <a:t>powershell</a:t>
            </a:r>
            <a:r>
              <a:rPr lang="en-US" dirty="0"/>
              <a:t> from within the </a:t>
            </a:r>
            <a:r>
              <a:rPr lang="en-US" dirty="0" err="1"/>
              <a:t>cmd</a:t>
            </a:r>
            <a:r>
              <a:rPr lang="en-US" dirty="0"/>
              <a:t> shell.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530AB6-AFE7-43BD-9AF2-782897153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0511" y="365125"/>
            <a:ext cx="6304361" cy="6180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799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384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Help for dotnet Command</vt:lpstr>
      <vt:lpstr>dotnet</vt:lpstr>
      <vt:lpstr>The Command Line</vt:lpstr>
      <vt:lpstr>Cmd.exe</vt:lpstr>
      <vt:lpstr>Functionality</vt:lpstr>
      <vt:lpstr>Developer’s Command Prompt</vt:lpstr>
      <vt:lpstr>Functionality</vt:lpstr>
      <vt:lpstr>PowerShell</vt:lpstr>
      <vt:lpstr>Functionality</vt:lpstr>
      <vt:lpstr>PowerShell Operations</vt:lpstr>
      <vt:lpstr>Examples</vt:lpstr>
      <vt:lpstr>Now: dotnet command</vt:lpstr>
      <vt:lpstr>dotnet command</vt:lpstr>
      <vt:lpstr>So What?</vt:lpstr>
      <vt:lpstr>That’s all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Fawcett</dc:creator>
  <cp:lastModifiedBy>James Fawcett</cp:lastModifiedBy>
  <cp:revision>18</cp:revision>
  <dcterms:created xsi:type="dcterms:W3CDTF">2019-01-12T17:55:15Z</dcterms:created>
  <dcterms:modified xsi:type="dcterms:W3CDTF">2019-01-12T21:18:18Z</dcterms:modified>
</cp:coreProperties>
</file>