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4" r:id="rId6"/>
    <p:sldId id="263" r:id="rId7"/>
    <p:sldId id="259" r:id="rId8"/>
    <p:sldId id="266" r:id="rId9"/>
    <p:sldId id="265" r:id="rId10"/>
    <p:sldId id="258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5FB70-CCC3-4030-89BC-BDA6FFE5CA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9A282D-273C-49DD-B9A8-4CCF9D2EF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B4C4B-FE27-45D5-B9F4-9EE5DFB79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752E-42BC-41E0-84CF-D5294FC739A6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456350-5457-4DFD-BD81-8E9514561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18958-EF59-4CF9-8007-206D4C3DB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EDFA-0750-42F0-BDE5-EB045174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24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0A802-E5F7-49A7-9CFE-11C316CA5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A78A8E-F984-4F04-92E6-B19D6CDE6C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B8436-1CBF-45DE-B006-F5A9A5651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752E-42BC-41E0-84CF-D5294FC739A6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C36092-A010-40BF-B0E6-167818112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325C73-9DAA-4693-80B3-4CF193936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EDFA-0750-42F0-BDE5-EB045174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062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E9BC0C-5D0A-4A35-832D-281AD3BA27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B241C5-14B8-4555-AEFF-8E9A635E1E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FA7042-16EA-43D9-82CA-42C986A22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752E-42BC-41E0-84CF-D5294FC739A6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8932C-22F6-47EF-9160-C29FD67FE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DF3167-2998-4AAF-A49F-D47BDF886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EDFA-0750-42F0-BDE5-EB045174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13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716D0-A05E-4947-ABC7-AEEC0CFFE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B5D39-D5B9-4CC6-A6FB-F54886AF9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40C61-A24B-44A7-8154-10469F850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752E-42BC-41E0-84CF-D5294FC739A6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31254-A3E5-45CB-AB55-F67C52C6B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A8C07A-3348-4102-B5CD-3B5513E6C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EDFA-0750-42F0-BDE5-EB045174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980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6127E-F224-4A80-89D2-D6B107387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14E60B-C051-4D5E-B625-3BB1982A59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34AB1-1652-4CE8-8234-1841321E3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752E-42BC-41E0-84CF-D5294FC739A6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6ABF37-93D3-4FAA-B4F0-6A218453D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B8637A-7325-448C-A4FA-DE4E4F352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EDFA-0750-42F0-BDE5-EB045174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093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3210C-07B0-40BF-8823-9AE9A0B0F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4FDF9-E993-49CA-B7CD-25864BD5D3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A1630F-D6FA-4097-B7C5-DC4F95F781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48401D-7A06-403E-929A-DD8E89D33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752E-42BC-41E0-84CF-D5294FC739A6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DAFDE6-3B73-421C-968F-029C2A085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574CF6-445E-42B5-B41C-137928E67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EDFA-0750-42F0-BDE5-EB045174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340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F381-E8A1-4EC5-BE5D-A15095931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8D1DC7-B279-444B-A895-D953225B19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AA4E04-2A58-4DE1-998B-D6304C5004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FB0A2F-AD98-4BDA-B8FA-8CCAC995FE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D334BD-9C7F-483D-9345-A523F6A58C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73FDEB-1090-4C8F-9758-299B9047F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752E-42BC-41E0-84CF-D5294FC739A6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8FF529-E772-40E0-9943-8DD07941D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0B9B76-167D-4931-B9B4-15C17D759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EDFA-0750-42F0-BDE5-EB045174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410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5DEB6-DD35-4362-84FD-4F187FA9B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A7B008-89A9-4DE4-829A-049D260C5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752E-42BC-41E0-84CF-D5294FC739A6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B01C8E-1FEE-461A-B21C-73E3BC5DC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3FAEBC-530D-4DB0-99A5-6385490A7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EDFA-0750-42F0-BDE5-EB045174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49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01DD0F-F0F2-4072-9356-DE9EE54E2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752E-42BC-41E0-84CF-D5294FC739A6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94344D-514B-4D1F-A4D2-1BAD687B1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CEE5FA-D373-432F-BD36-756C7C429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EDFA-0750-42F0-BDE5-EB045174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93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85820-78EF-4DCC-92F1-E7D49D938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350AC-E78D-413B-AD1C-41C37E13A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83A73E-0467-427F-B180-BD0B3052A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3F96D3-4D50-4F66-A5BC-7E8C5DE5D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752E-42BC-41E0-84CF-D5294FC739A6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80602D-162D-4B17-B062-BEE6660AB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693D81-D2B0-4A1B-BB77-0A8E1B615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EDFA-0750-42F0-BDE5-EB045174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51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E3EDE-5389-47D0-BFA6-4363D57E8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9C3BA0-C1E5-4184-8F66-B25BDF9B28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B5043D-D0F0-4D56-8975-8547E48059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83C6F-AD6E-4549-B403-1147A9FFE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752E-42BC-41E0-84CF-D5294FC739A6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E14E1E-7E34-465A-BC15-3BA6EA50A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1BF585-E15F-4E60-A1E3-B1A321832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2EDFA-0750-42F0-BDE5-EB045174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03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62E097-9D9C-4210-8EBA-8E413F08E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4E6F45-BD2D-4E6B-93B0-529EC5B2B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16DC8C-11F9-4690-A490-A1D5E68962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0752E-42BC-41E0-84CF-D5294FC739A6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4C2E6-7533-45C2-A2AC-0DEF1C5A7A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B4FE14-1803-4EBE-BB6C-30CEC8A33D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2EDFA-0750-42F0-BDE5-EB045174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11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kyong.com/java/how-to-send-http-request-getpost-in-java/" TargetMode="External"/><Relationship Id="rId2" Type="http://schemas.openxmlformats.org/officeDocument/2006/relationships/hyperlink" Target="https://stackoverflow.com/questions/45986621/visual-studio-2017-giving-remote-users-access-to-website-in-iis-expres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localhost:57644/api/Files" TargetMode="External"/><Relationship Id="rId2" Type="http://schemas.openxmlformats.org/officeDocument/2006/relationships/hyperlink" Target="https://localhost:44381/api/File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874AD-1BA1-45A9-92F9-20BBF302EE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Android </a:t>
            </a:r>
            <a:r>
              <a:rPr lang="en-US" dirty="0" err="1"/>
              <a:t>WebService</a:t>
            </a:r>
            <a:r>
              <a:rPr lang="en-US" dirty="0"/>
              <a:t> Demo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6B84C6-F051-40C3-95C2-7C69A3CC7A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24078" y="4793942"/>
            <a:ext cx="3343921" cy="61255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Naga Rama Krishna</a:t>
            </a:r>
          </a:p>
          <a:p>
            <a:r>
              <a:rPr lang="en-US" dirty="0"/>
              <a:t>Prof. Jim Fawcett</a:t>
            </a:r>
          </a:p>
        </p:txBody>
      </p:sp>
    </p:spTree>
    <p:extLst>
      <p:ext uri="{BB962C8B-B14F-4D97-AF65-F5344CB8AC3E}">
        <p14:creationId xmlns:p14="http://schemas.microsoft.com/office/powerpoint/2010/main" val="2531910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71782-B99C-4352-9401-AE6A13B16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Troubleshooting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44F08-CBE8-48B3-9692-A987AE71C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 in browser/postman</a:t>
            </a:r>
          </a:p>
          <a:p>
            <a:r>
              <a:rPr lang="en-US" dirty="0"/>
              <a:t>Status code</a:t>
            </a:r>
          </a:p>
          <a:p>
            <a:r>
              <a:rPr lang="en-US" dirty="0" err="1"/>
              <a:t>WebAPI</a:t>
            </a:r>
            <a:r>
              <a:rPr lang="en-US" dirty="0"/>
              <a:t> app not starting</a:t>
            </a:r>
          </a:p>
          <a:p>
            <a:pPr lvl="1"/>
            <a:r>
              <a:rPr lang="en-US" dirty="0"/>
              <a:t>Change port and try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787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09C7D-5BC2-474A-8756-BDB39B7F9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8C95F-559C-4184-B95D-CDD3E4CB0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https://stackoverflow.com/questions/45986621/visual-studio-2017-giving-remote-users-access-to-website-in-iis-express</a:t>
            </a:r>
            <a:r>
              <a:rPr lang="en-US" dirty="0"/>
              <a:t> (Answer 2 for firewall binding)</a:t>
            </a:r>
          </a:p>
          <a:p>
            <a:r>
              <a:rPr lang="en-US" dirty="0">
                <a:hlinkClick r:id="rId3"/>
              </a:rPr>
              <a:t>https://www.mkyong.com/java/how-to-send-http-request-getpost-in-java/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230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4E804-A07B-40B1-B208-06E9A1118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Android – not </a:t>
            </a:r>
            <a:r>
              <a:rPr lang="en-US" dirty="0" err="1"/>
              <a:t>indepth</a:t>
            </a:r>
            <a:endParaRPr lang="en-US" dirty="0"/>
          </a:p>
          <a:p>
            <a:r>
              <a:rPr lang="en-US" dirty="0"/>
              <a:t>Lecture 12 demo – </a:t>
            </a:r>
            <a:r>
              <a:rPr lang="en-US" dirty="0" err="1"/>
              <a:t>FileList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37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D290A-4362-439A-B9B7-9AABDF103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4423F-2A7B-4493-AA2E-D454E1631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web service calls to a Web API</a:t>
            </a:r>
          </a:p>
          <a:p>
            <a:pPr lvl="1"/>
            <a:r>
              <a:rPr lang="en-US" dirty="0"/>
              <a:t>Get data</a:t>
            </a:r>
          </a:p>
          <a:p>
            <a:pPr lvl="1"/>
            <a:r>
              <a:rPr lang="en-US" dirty="0"/>
              <a:t>Post data</a:t>
            </a:r>
          </a:p>
        </p:txBody>
      </p:sp>
    </p:spTree>
    <p:extLst>
      <p:ext uri="{BB962C8B-B14F-4D97-AF65-F5344CB8AC3E}">
        <p14:creationId xmlns:p14="http://schemas.microsoft.com/office/powerpoint/2010/main" val="2757906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3962D-FDBE-494D-BA6F-ABFAA436C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03D7F-4EC8-4693-820C-C91114BC1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https://localhost:44381/api/Files</a:t>
            </a:r>
            <a:endParaRPr lang="en-US" dirty="0"/>
          </a:p>
          <a:p>
            <a:r>
              <a:rPr lang="en-US" dirty="0">
                <a:hlinkClick r:id="rId3"/>
              </a:rPr>
              <a:t>http://localhost:57644/api/Files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42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B40F8EA-DF63-47DB-8292-922B2C295B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8275" y="1143000"/>
            <a:ext cx="9334500" cy="4344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780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08DDA-E90A-4D3B-B5B4-7AD4947E7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App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BA3E1-0860-46B2-A1BD-3DD8EA4E0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User Interface</a:t>
            </a:r>
          </a:p>
          <a:p>
            <a:pPr lvl="1"/>
            <a:r>
              <a:rPr lang="en-US" dirty="0"/>
              <a:t>Button</a:t>
            </a:r>
          </a:p>
          <a:p>
            <a:pPr lvl="1"/>
            <a:r>
              <a:rPr lang="en-US" dirty="0"/>
              <a:t>Text area (</a:t>
            </a:r>
            <a:r>
              <a:rPr lang="en-US" dirty="0" err="1"/>
              <a:t>TextView</a:t>
            </a:r>
            <a:r>
              <a:rPr lang="en-US" dirty="0"/>
              <a:t>)</a:t>
            </a:r>
          </a:p>
          <a:p>
            <a:r>
              <a:rPr lang="en-US" dirty="0"/>
              <a:t>Actual class(</a:t>
            </a:r>
            <a:r>
              <a:rPr lang="en-US" dirty="0" err="1"/>
              <a:t>MainActivity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Initiate action</a:t>
            </a:r>
          </a:p>
          <a:p>
            <a:pPr lvl="1"/>
            <a:r>
              <a:rPr lang="en-US" dirty="0"/>
              <a:t>Display of data</a:t>
            </a:r>
          </a:p>
          <a:p>
            <a:r>
              <a:rPr lang="en-US" dirty="0"/>
              <a:t>Action</a:t>
            </a:r>
          </a:p>
          <a:p>
            <a:pPr lvl="1"/>
            <a:r>
              <a:rPr lang="en-US" dirty="0"/>
              <a:t>Tigger via </a:t>
            </a:r>
            <a:r>
              <a:rPr lang="en-US" dirty="0" err="1"/>
              <a:t>HttpURLConnection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007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BF4CD-36DF-4090-AE01-86D6F12C5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9C423-22CA-4005-B26A-D39AEEDCD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Changes in </a:t>
            </a:r>
            <a:r>
              <a:rPr lang="en-US" dirty="0" err="1"/>
              <a:t>FileList</a:t>
            </a:r>
            <a:endParaRPr lang="en-US" dirty="0"/>
          </a:p>
          <a:p>
            <a:pPr lvl="1"/>
            <a:r>
              <a:rPr lang="en-US" dirty="0"/>
              <a:t>Disable </a:t>
            </a:r>
            <a:r>
              <a:rPr lang="en-US" dirty="0" err="1"/>
              <a:t>HttpsRedirection</a:t>
            </a:r>
            <a:endParaRPr lang="en-US" dirty="0"/>
          </a:p>
          <a:p>
            <a:pPr lvl="1"/>
            <a:r>
              <a:rPr lang="en-US" dirty="0"/>
              <a:t>Changes in </a:t>
            </a:r>
            <a:r>
              <a:rPr lang="en-US" dirty="0" err="1"/>
              <a:t>applicationhost.config</a:t>
            </a:r>
            <a:r>
              <a:rPr lang="en-US" dirty="0"/>
              <a:t> (“…\</a:t>
            </a:r>
            <a:r>
              <a:rPr lang="en-US" dirty="0" err="1"/>
              <a:t>FileList</a:t>
            </a:r>
            <a:r>
              <a:rPr lang="en-US" dirty="0"/>
              <a:t>\.vs\config”)</a:t>
            </a:r>
          </a:p>
          <a:p>
            <a:pPr lvl="2"/>
            <a:r>
              <a:rPr lang="en-US" dirty="0"/>
              <a:t>Change &lt;binding protocol="http" </a:t>
            </a:r>
            <a:r>
              <a:rPr lang="en-US" dirty="0" err="1"/>
              <a:t>bindingInformation</a:t>
            </a:r>
            <a:r>
              <a:rPr lang="en-US" dirty="0"/>
              <a:t>="*: 57644 :localhost" /&gt; to &lt;binding protocol="http" </a:t>
            </a:r>
            <a:r>
              <a:rPr lang="en-US" dirty="0" err="1"/>
              <a:t>bindingInformation</a:t>
            </a:r>
            <a:r>
              <a:rPr lang="en-US" dirty="0"/>
              <a:t>=":57644:" /&gt;</a:t>
            </a:r>
          </a:p>
          <a:p>
            <a:r>
              <a:rPr lang="en-US" dirty="0"/>
              <a:t>Firewall changes – add port</a:t>
            </a:r>
          </a:p>
          <a:p>
            <a:pPr lvl="1"/>
            <a:r>
              <a:rPr lang="en-US" dirty="0"/>
              <a:t>Control Panel --&gt; Windows Firewall --&gt; Advances Settings --&gt; Inbound Rules     --&gt; New Rule</a:t>
            </a:r>
          </a:p>
        </p:txBody>
      </p:sp>
    </p:spTree>
    <p:extLst>
      <p:ext uri="{BB962C8B-B14F-4D97-AF65-F5344CB8AC3E}">
        <p14:creationId xmlns:p14="http://schemas.microsoft.com/office/powerpoint/2010/main" val="3565388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EA492-A2EE-401A-9EEB-1CA79A62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0750"/>
          </a:xfrm>
        </p:spPr>
        <p:txBody>
          <a:bodyPr/>
          <a:lstStyle/>
          <a:p>
            <a:r>
              <a:rPr lang="en-US" dirty="0" err="1"/>
              <a:t>applicationhost.config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96CFBCF-03A0-4AFC-9B2A-61219E3B3F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400174"/>
            <a:ext cx="10515600" cy="5092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985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B70B323-8ECD-4A78-9DCA-B3523119DD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93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722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</TotalTime>
  <Words>190</Words>
  <Application>Microsoft Office PowerPoint</Application>
  <PresentationFormat>Widescreen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Android WebService Demo</vt:lpstr>
      <vt:lpstr>PowerPoint Presentation</vt:lpstr>
      <vt:lpstr>Problem statement</vt:lpstr>
      <vt:lpstr>URLs</vt:lpstr>
      <vt:lpstr>PowerPoint Presentation</vt:lpstr>
      <vt:lpstr>Android App</vt:lpstr>
      <vt:lpstr>Other Changes</vt:lpstr>
      <vt:lpstr>applicationhost.config</vt:lpstr>
      <vt:lpstr>PowerPoint Presentation</vt:lpstr>
      <vt:lpstr>Troubleshooting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Naga Rama Krishna</dc:creator>
  <cp:lastModifiedBy>Naga Rama Krishna</cp:lastModifiedBy>
  <cp:revision>40</cp:revision>
  <dcterms:created xsi:type="dcterms:W3CDTF">2019-04-21T16:53:32Z</dcterms:created>
  <dcterms:modified xsi:type="dcterms:W3CDTF">2019-04-22T12:35:52Z</dcterms:modified>
</cp:coreProperties>
</file>