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8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8819C-60C6-4201-8F7C-3F79F324E9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E5BD4E-41DB-4E38-8937-5B4DA6C2F9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CE509-54F2-4D8A-A156-13F32342E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4A03-646A-4802-BFBC-8586B7A094C6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7A378-4B2E-475F-8F3F-F243CDEAE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EDF71-75A9-4879-A3B2-A7CE05ACB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536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3041D-43E7-44DB-8CC2-BEA60CF4F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3090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7CEAF-E2E0-49E1-BC97-E4DE9A548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0088"/>
            <a:ext cx="10515600" cy="4916875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400"/>
            </a:lvl1pPr>
            <a:lvl2pPr>
              <a:spcAft>
                <a:spcPts val="600"/>
              </a:spcAft>
              <a:defRPr sz="20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7FEB58-B3ED-4490-9E88-82FD18675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4A03-646A-4802-BFBC-8586B7A094C6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EB777-D320-4DEB-9D58-40D9571C5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13410-6791-4635-8B45-69E923850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806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31397-8D6C-43AA-975F-53DAD65D0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1B5A7A-D67F-4295-9AD4-77E269436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12426-C250-4D93-9EB4-5679412B0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4A03-646A-4802-BFBC-8586B7A094C6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A7202-3DDC-484C-A07A-D0EEFB2B2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611D7-725A-4C09-9097-E180F61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683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B7D82-4676-4764-A4D2-7A0268608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6542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F89FA-3B24-4B9B-BDF6-2BECE6B780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61055"/>
            <a:ext cx="5181600" cy="4915908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400"/>
            </a:lvl1pPr>
            <a:lvl2pPr>
              <a:spcAft>
                <a:spcPts val="600"/>
              </a:spcAft>
              <a:defRPr sz="20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A91B0-DE11-4856-9AE6-81EA63EDC4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61055"/>
            <a:ext cx="5181600" cy="4915908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400"/>
            </a:lvl1pPr>
            <a:lvl2pPr>
              <a:spcAft>
                <a:spcPts val="600"/>
              </a:spcAft>
              <a:defRPr sz="20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7AF12A-BA5F-4F72-A7F6-FF6C6BA19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4A03-646A-4802-BFBC-8586B7A094C6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3022D-C13C-4A80-9B9C-523A1F4C1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349E97-42B7-41C2-827F-72636447B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754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93AEC-970C-486C-B581-04D7B5494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5717DB-9D5A-4864-A028-CE10D01E5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2E21D9-E16C-402E-842E-0051A2970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5270-4C4B-4216-9E47-67CDAD442A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C614B0-D111-473C-8464-4BEFF2747C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3EB109-901D-4D20-8F52-ED0D3E6B1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4A03-646A-4802-BFBC-8586B7A094C6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FAD686-0BB1-4220-9BF8-88137863B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8214A1-F064-46AA-A695-3D4644567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21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6F2BB-1CF4-45A6-8EA1-C7F77D052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FDB9DD-4E9D-4637-9C66-B966C1448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4A03-646A-4802-BFBC-8586B7A094C6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281A94-0489-46B8-BA43-D30AD5301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7599A5-CC3E-4920-99C2-E4E1B62B2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47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B24223-6F84-4840-B53A-FE1944BE4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4A03-646A-4802-BFBC-8586B7A094C6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34FB47-D7E1-4A02-B7FC-E188C0A02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4893C-AFF5-421B-9FF7-4C028FD6D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3E027-9D01-4C35-A14F-24D361C8E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9B863-8221-480F-916F-F08D0AB07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640A1-1FA6-4856-9685-D0C2A86220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A6E395-7CA4-4B3F-9DAD-950DEDF19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4A03-646A-4802-BFBC-8586B7A094C6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9EDA9-479C-414B-A535-89E5D889F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22AA18-7876-4128-BD03-E1C6D8E7D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35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F84E7-2501-4741-AF01-2E6F41E50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54690D-4E30-4F15-A835-D60759D95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01FF05-743F-43DC-AABA-D7A59EB84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3A7E03-4EC7-4FA5-8BEC-474A51A72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4A03-646A-4802-BFBC-8586B7A094C6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AAB1B1-8E71-4122-8C21-88038C611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FB3AA2-7B17-40A8-8A30-2B5FA3B16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71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7AA74-F39E-4A81-B4A6-AFC322244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439236-B38F-402B-99E2-A963D1F78D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39E2B-60CD-434D-BD0C-D5DE27F47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4A03-646A-4802-BFBC-8586B7A094C6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4E263-7DCC-43F3-829E-1B085C68F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972FD-2E35-4D7B-BA7A-8F9ED7D88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353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089C54-7EB1-48A7-80BE-3362D95C68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08456C-3907-437C-A807-DCF9C12161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D7C51-71A6-4D60-88F6-5538C249D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4A03-646A-4802-BFBC-8586B7A094C6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E1682-6B34-430F-BBE4-8C3197F7D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11FE5-464E-48BA-A75F-D26F2BDDC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73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1F9600-EBCC-41F0-AE63-CE4D911C3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FB266-CD73-4434-87B9-8DAD230D9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E6A631-10EE-492B-B3F1-D92962DB1A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94A03-646A-4802-BFBC-8586B7A094C6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0CCF0-AE7A-45C4-AA21-1A6792EE1D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944D17-D556-4171-91D4-A09568F7C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08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F7CA0-54FC-4CF9-89C6-19337DA72B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111491"/>
          </a:xfrm>
        </p:spPr>
        <p:txBody>
          <a:bodyPr/>
          <a:lstStyle/>
          <a:p>
            <a:r>
              <a:rPr lang="en-US" dirty="0"/>
              <a:t>UML Notation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D3323-5B96-438C-8558-1CD3DB98BD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CSE681 – Software Modeling and Analysis</a:t>
            </a:r>
          </a:p>
          <a:p>
            <a:r>
              <a:rPr lang="en-US" dirty="0"/>
              <a:t>Fall 2017</a:t>
            </a:r>
          </a:p>
        </p:txBody>
      </p:sp>
    </p:spTree>
    <p:extLst>
      <p:ext uri="{BB962C8B-B14F-4D97-AF65-F5344CB8AC3E}">
        <p14:creationId xmlns:p14="http://schemas.microsoft.com/office/powerpoint/2010/main" val="3772066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AEAB3-54D9-4141-BE6D-EDA660D57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08A63-A6E2-47D2-AA20-6FEE271B6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330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UML Notation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UML Notation</dc:title>
  <dc:creator>James Fawcett</dc:creator>
  <cp:lastModifiedBy>James Fawcett</cp:lastModifiedBy>
  <cp:revision>2</cp:revision>
  <dcterms:created xsi:type="dcterms:W3CDTF">2017-08-29T10:41:36Z</dcterms:created>
  <dcterms:modified xsi:type="dcterms:W3CDTF">2017-08-29T10:46:35Z</dcterms:modified>
</cp:coreProperties>
</file>