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7B3ADB-84ED-4B6A-8C8B-CDCEFC8F9BA0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E848F4-F6B6-47ED-BE63-5AA8DDE1AA3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81200"/>
            <a:ext cx="7851648" cy="18288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Force Balance Algorithm Implementation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62400"/>
            <a:ext cx="7854696" cy="1018736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Charanjit Singh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Depict the dependencies between source code files through a dynamic graph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Individual files are the vertices in the graph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Edges between the vertices/files show the dependencies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Implement the Force Balance Algorithm that calculates the attractive and repulsive forces between the vertices of the graph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Explore Microsoft’s WPF technology, C# and C++ languages to analyze and show the dependencies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Technologies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Windows Presentation Foundation (</a:t>
            </a:r>
            <a:r>
              <a:rPr lang="en-US" b="1" dirty="0" smtClean="0"/>
              <a:t>WPF</a:t>
            </a:r>
            <a:r>
              <a:rPr lang="en-US" dirty="0" smtClean="0"/>
              <a:t>) – WPF has been used to render the graph on the screen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Languages used: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 smtClean="0"/>
              <a:t>C#</a:t>
            </a:r>
            <a:r>
              <a:rPr lang="en-US" dirty="0" smtClean="0"/>
              <a:t> has been used to implement the Force Balance Algorithm and draw the graph on the WPF canvas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 smtClean="0"/>
              <a:t>C++ </a:t>
            </a:r>
            <a:r>
              <a:rPr lang="en-US" dirty="0" smtClean="0"/>
              <a:t>has been used to analyze the dependencies between the C++ source code files and create an XML of those dependencies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Force Balance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This algorithm has two parts: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Two vertices exert both attractive and repulsive forces on each other if there’s an edge between them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Two vertices exert repulsive forces on each other if there’s no edge between them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Force Balance Algorithm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Attractive forces between the two vertices are given by the following equation:</a:t>
            </a:r>
          </a:p>
          <a:p>
            <a:pPr>
              <a:buNone/>
            </a:pPr>
            <a:r>
              <a:rPr lang="en-US" dirty="0" smtClean="0"/>
              <a:t>		F</a:t>
            </a:r>
            <a:r>
              <a:rPr lang="en-US" baseline="-25000" dirty="0" smtClean="0"/>
              <a:t>ax</a:t>
            </a:r>
            <a:r>
              <a:rPr lang="en-US" dirty="0" smtClean="0"/>
              <a:t> = K * (V</a:t>
            </a:r>
            <a:r>
              <a:rPr lang="en-US" baseline="-25000" dirty="0" smtClean="0"/>
              <a:t>1x </a:t>
            </a:r>
            <a:r>
              <a:rPr lang="en-US" dirty="0" smtClean="0"/>
              <a:t> - V</a:t>
            </a:r>
            <a:r>
              <a:rPr lang="en-US" baseline="-25000" dirty="0" smtClean="0"/>
              <a:t>2x</a:t>
            </a:r>
            <a:r>
              <a:rPr lang="en-US" dirty="0" smtClean="0"/>
              <a:t> )</a:t>
            </a:r>
          </a:p>
          <a:p>
            <a:pPr>
              <a:buNone/>
            </a:pPr>
            <a:r>
              <a:rPr lang="en-US" dirty="0" smtClean="0"/>
              <a:t>		F</a:t>
            </a:r>
            <a:r>
              <a:rPr lang="en-US" baseline="-25000" dirty="0" smtClean="0"/>
              <a:t>ay</a:t>
            </a:r>
            <a:r>
              <a:rPr lang="en-US" dirty="0" smtClean="0"/>
              <a:t> = K * (V</a:t>
            </a:r>
            <a:r>
              <a:rPr lang="en-US" baseline="-25000" dirty="0" smtClean="0"/>
              <a:t>1y </a:t>
            </a:r>
            <a:r>
              <a:rPr lang="en-US" dirty="0" smtClean="0"/>
              <a:t> - V</a:t>
            </a:r>
            <a:r>
              <a:rPr lang="en-US" baseline="-25000" dirty="0" smtClean="0"/>
              <a:t>2y</a:t>
            </a:r>
            <a:r>
              <a:rPr lang="en-US" dirty="0" smtClean="0"/>
              <a:t> ), where K is attraction constant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Repulsive forces between the two vertices are given by the following equation:</a:t>
            </a:r>
          </a:p>
          <a:p>
            <a:pPr>
              <a:buNone/>
            </a:pPr>
            <a:r>
              <a:rPr lang="en-US" dirty="0" smtClean="0"/>
              <a:t>		F</a:t>
            </a:r>
            <a:r>
              <a:rPr lang="en-US" baseline="-25000" dirty="0" smtClean="0"/>
              <a:t>rx</a:t>
            </a:r>
            <a:r>
              <a:rPr lang="en-US" dirty="0" smtClean="0"/>
              <a:t> = G / (V</a:t>
            </a:r>
            <a:r>
              <a:rPr lang="en-US" baseline="-25000" dirty="0" smtClean="0"/>
              <a:t>1x </a:t>
            </a:r>
            <a:r>
              <a:rPr lang="en-US" dirty="0" smtClean="0"/>
              <a:t> - V</a:t>
            </a:r>
            <a:r>
              <a:rPr lang="en-US" baseline="-25000" dirty="0" smtClean="0"/>
              <a:t>2x</a:t>
            </a:r>
            <a:r>
              <a:rPr lang="en-US" dirty="0" smtClean="0"/>
              <a:t> )</a:t>
            </a:r>
          </a:p>
          <a:p>
            <a:pPr>
              <a:buNone/>
            </a:pPr>
            <a:r>
              <a:rPr lang="en-US" dirty="0" smtClean="0"/>
              <a:t>		F</a:t>
            </a:r>
            <a:r>
              <a:rPr lang="en-US" baseline="-25000" dirty="0" smtClean="0"/>
              <a:t>ry</a:t>
            </a:r>
            <a:r>
              <a:rPr lang="en-US" dirty="0" smtClean="0"/>
              <a:t> = G / (V</a:t>
            </a:r>
            <a:r>
              <a:rPr lang="en-US" baseline="-25000" dirty="0" smtClean="0"/>
              <a:t>1y </a:t>
            </a:r>
            <a:r>
              <a:rPr lang="en-US" dirty="0" smtClean="0"/>
              <a:t> - V</a:t>
            </a:r>
            <a:r>
              <a:rPr lang="en-US" baseline="-25000" dirty="0" smtClean="0"/>
              <a:t>2y</a:t>
            </a:r>
            <a:r>
              <a:rPr lang="en-US" dirty="0" smtClean="0"/>
              <a:t> ), where G is repulsion constant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Force Balance Algorithm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Net force on a vertex in both X and Y directions is given by the following equation:</a:t>
            </a:r>
          </a:p>
          <a:p>
            <a:pPr>
              <a:buNone/>
            </a:pPr>
            <a:r>
              <a:rPr lang="en-US" dirty="0" smtClean="0"/>
              <a:t>	F = K * (V</a:t>
            </a:r>
            <a:r>
              <a:rPr lang="en-US" baseline="-25000" dirty="0" smtClean="0"/>
              <a:t>1 </a:t>
            </a:r>
            <a:r>
              <a:rPr lang="en-US" dirty="0" smtClean="0"/>
              <a:t> - V</a:t>
            </a:r>
            <a:r>
              <a:rPr lang="en-US" baseline="-25000" dirty="0" smtClean="0"/>
              <a:t>2</a:t>
            </a:r>
            <a:r>
              <a:rPr lang="en-US" dirty="0" smtClean="0"/>
              <a:t> ) – (G / (V</a:t>
            </a:r>
            <a:r>
              <a:rPr lang="en-US" baseline="-25000" dirty="0" smtClean="0"/>
              <a:t>1 </a:t>
            </a:r>
            <a:r>
              <a:rPr lang="en-US" dirty="0" smtClean="0"/>
              <a:t> - V</a:t>
            </a:r>
            <a:r>
              <a:rPr lang="en-US" baseline="-25000" dirty="0" smtClean="0"/>
              <a:t>2</a:t>
            </a:r>
            <a:r>
              <a:rPr lang="en-US" dirty="0" smtClean="0"/>
              <a:t>))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If there is no edge between two vertices, they shall only exert a repulsive force on each other. So, the net force on the vertex is given by the following equation:</a:t>
            </a:r>
          </a:p>
          <a:p>
            <a:pPr>
              <a:buNone/>
            </a:pPr>
            <a:r>
              <a:rPr lang="en-US" dirty="0" smtClean="0"/>
              <a:t>	F = – (G / (V</a:t>
            </a:r>
            <a:r>
              <a:rPr lang="en-US" baseline="-25000" dirty="0" smtClean="0"/>
              <a:t>1</a:t>
            </a:r>
            <a:r>
              <a:rPr lang="en-US" dirty="0" smtClean="0"/>
              <a:t> - V</a:t>
            </a:r>
            <a:r>
              <a:rPr lang="en-US" baseline="-25000" dirty="0" smtClean="0"/>
              <a:t>2</a:t>
            </a:r>
            <a:r>
              <a:rPr lang="en-US" dirty="0" smtClean="0"/>
              <a:t>))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Force Balance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For each vertex in the graph, I have calculated the net force on that vertex, which will be a sum of all the attractive and repulsive forces acting on it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Greater distances between the vertices will result in net attractive forces, and they will be pulled together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As the distances between the vertices get smaller, the repulsive forces will increase and counter the attractive forces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Net Force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Net force calculation for non-neighboring vertices is calculated as follows: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yForceMagnitude</a:t>
            </a:r>
            <a:r>
              <a:rPr lang="en-US" dirty="0" smtClean="0"/>
              <a:t> += (G / (Y1 - Y2));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xForceMagnitude</a:t>
            </a:r>
            <a:r>
              <a:rPr lang="en-US" dirty="0" smtClean="0"/>
              <a:t> += (G / (X1 - X2));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Net force calculation for neighboring vertices is calculated as follows: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err="1" smtClean="0"/>
              <a:t>yForceMagnitude</a:t>
            </a:r>
            <a:r>
              <a:rPr lang="es-ES" dirty="0" smtClean="0"/>
              <a:t> += -(K * (Y1 - Y2)) + (G / (Y1 - Y2));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dirty="0" err="1" smtClean="0"/>
              <a:t>xForceMagnitude</a:t>
            </a:r>
            <a:r>
              <a:rPr lang="fr-FR" dirty="0" smtClean="0"/>
              <a:t> += -(K * (X1 - X2)) + (G / (X1 - X2));</a:t>
            </a:r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Force Balance Implementation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38912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At a certain distance, these forces will balance each other and the net force on each vertex will be zero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graph at this point will become static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Demo</a:t>
            </a:r>
            <a:endParaRPr lang="en-US" dirty="0"/>
          </a:p>
        </p:txBody>
      </p:sp>
      <p:pic>
        <p:nvPicPr>
          <p:cNvPr id="1026" name="Picture 2" descr="D:\Application Material\Syracuse Application\Sem4\Res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76400"/>
            <a:ext cx="8382000" cy="4724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Technologies Explored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Used the Windows Presentation Foundation (WPF) to create the User Interface of the application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Drew the graph on the Canvas object provided by WPF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Used the </a:t>
            </a:r>
            <a:r>
              <a:rPr lang="en-US" dirty="0" err="1" smtClean="0"/>
              <a:t>Windows.shapes</a:t>
            </a:r>
            <a:r>
              <a:rPr lang="en-US" dirty="0" smtClean="0"/>
              <a:t> objects to depict the files as rectangular vertices in the graph and draw lines between them to show the dependencies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Learned to write asynchronous methods in C# that did not impact the responsiveness of the application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Technologies Explored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Created a separate thread to run the Force Balance Algorithm in C# and updated the UI with the new calculation results after every 0.3 sec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Learned to do multithreading in C# that would run the UI and the backend calculations on separate threads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Assigned a dispatcher to the UI that would be invoked by the backend to update the UI with new results of the calculations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Technologies Explored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686800" cy="438912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Used LINQ to parse the xml file containing the dependency data:</a:t>
            </a:r>
          </a:p>
          <a:p>
            <a:pPr>
              <a:buNone/>
            </a:pPr>
            <a:r>
              <a:rPr lang="en-US" b="1" dirty="0" smtClean="0"/>
              <a:t>	from dependency in </a:t>
            </a:r>
            <a:r>
              <a:rPr lang="en-US" b="1" dirty="0" err="1" smtClean="0"/>
              <a:t>document.Descendants</a:t>
            </a:r>
            <a:r>
              <a:rPr lang="en-US" b="1" dirty="0" smtClean="0"/>
              <a:t>("dependencies").Elements()</a:t>
            </a:r>
          </a:p>
          <a:p>
            <a:pPr>
              <a:buNone/>
            </a:pPr>
            <a:r>
              <a:rPr lang="en-US" b="1" dirty="0" smtClean="0"/>
              <a:t>	select dependency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Technologies Explored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Learned to use the Canvas in </a:t>
            </a:r>
            <a:r>
              <a:rPr lang="en-US" dirty="0" err="1" smtClean="0"/>
              <a:t>Javascript</a:t>
            </a:r>
            <a:r>
              <a:rPr lang="en-US" dirty="0" smtClean="0"/>
              <a:t> to draw shapes on it. Created individual vertices as circles on the </a:t>
            </a:r>
            <a:r>
              <a:rPr lang="en-US" dirty="0" err="1" smtClean="0"/>
              <a:t>Javascript</a:t>
            </a:r>
            <a:r>
              <a:rPr lang="en-US" dirty="0" smtClean="0"/>
              <a:t> canvas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var</a:t>
            </a:r>
            <a:r>
              <a:rPr lang="en-US" b="1" dirty="0" smtClean="0"/>
              <a:t> canvas = </a:t>
            </a:r>
            <a:r>
              <a:rPr lang="en-US" b="1" dirty="0" err="1" smtClean="0"/>
              <a:t>document.getElementById</a:t>
            </a:r>
            <a:r>
              <a:rPr lang="en-US" b="1" dirty="0" smtClean="0"/>
              <a:t>('</a:t>
            </a:r>
            <a:r>
              <a:rPr lang="en-US" b="1" dirty="0" err="1" smtClean="0"/>
              <a:t>graphCanvas</a:t>
            </a:r>
            <a:r>
              <a:rPr lang="en-US" b="1" dirty="0" smtClean="0"/>
              <a:t>');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var</a:t>
            </a:r>
            <a:r>
              <a:rPr lang="en-US" b="1" dirty="0" smtClean="0"/>
              <a:t> </a:t>
            </a:r>
            <a:r>
              <a:rPr lang="en-US" b="1" dirty="0" err="1" smtClean="0"/>
              <a:t>ctx</a:t>
            </a:r>
            <a:r>
              <a:rPr lang="en-US" b="1" dirty="0" smtClean="0"/>
              <a:t> = </a:t>
            </a:r>
            <a:r>
              <a:rPr lang="en-US" b="1" dirty="0" err="1" smtClean="0"/>
              <a:t>canvas.getContext</a:t>
            </a:r>
            <a:r>
              <a:rPr lang="en-US" b="1" dirty="0" smtClean="0"/>
              <a:t>('2d');</a:t>
            </a:r>
          </a:p>
          <a:p>
            <a:pPr>
              <a:buNone/>
            </a:pPr>
            <a:r>
              <a:rPr lang="en-US" b="1" dirty="0" smtClean="0"/>
              <a:t>	ctx.arc(x,y,radius,0,2*</a:t>
            </a:r>
            <a:r>
              <a:rPr lang="en-US" b="1" dirty="0" err="1" smtClean="0"/>
              <a:t>Math.PI</a:t>
            </a:r>
            <a:r>
              <a:rPr lang="en-US" b="1" dirty="0" smtClean="0"/>
              <a:t>);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Learned to parse an XML file in </a:t>
            </a:r>
            <a:r>
              <a:rPr lang="en-US" dirty="0" err="1" smtClean="0"/>
              <a:t>Javascript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xmlDoc</a:t>
            </a:r>
            <a:r>
              <a:rPr lang="en-US" b="1" dirty="0" smtClean="0"/>
              <a:t>=</a:t>
            </a:r>
            <a:r>
              <a:rPr lang="en-US" b="1" dirty="0" err="1" smtClean="0"/>
              <a:t>xhttp.responseXML</a:t>
            </a:r>
            <a:r>
              <a:rPr lang="en-US" b="1" dirty="0" smtClean="0"/>
              <a:t>;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var</a:t>
            </a:r>
            <a:r>
              <a:rPr lang="en-US" b="1" dirty="0" smtClean="0"/>
              <a:t> </a:t>
            </a:r>
            <a:r>
              <a:rPr lang="en-US" b="1" dirty="0" err="1" smtClean="0"/>
              <a:t>elem</a:t>
            </a:r>
            <a:r>
              <a:rPr lang="en-US" b="1" dirty="0" smtClean="0"/>
              <a:t> = </a:t>
            </a:r>
            <a:r>
              <a:rPr lang="en-US" b="1" dirty="0" err="1" smtClean="0"/>
              <a:t>xmlDoc.getElementsByTagName</a:t>
            </a:r>
            <a:r>
              <a:rPr lang="en-US" b="1" dirty="0" smtClean="0"/>
              <a:t>("dependency");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Technologies Explored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Sent an HTTP request from the </a:t>
            </a:r>
            <a:r>
              <a:rPr lang="en-US" dirty="0" err="1" smtClean="0"/>
              <a:t>Javascript</a:t>
            </a:r>
            <a:r>
              <a:rPr lang="en-US" dirty="0" smtClean="0"/>
              <a:t> function to the server and responded with an xml file in the HTTP response from the server: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err="1" smtClean="0"/>
              <a:t>xhttp</a:t>
            </a:r>
            <a:r>
              <a:rPr lang="en-US" b="1" dirty="0" smtClean="0"/>
              <a:t>=new </a:t>
            </a:r>
            <a:r>
              <a:rPr lang="en-US" b="1" dirty="0" err="1" smtClean="0"/>
              <a:t>XMLHttpRequest</a:t>
            </a:r>
            <a:r>
              <a:rPr lang="en-US" b="1" dirty="0" smtClean="0"/>
              <a:t>();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xhttp.open</a:t>
            </a:r>
            <a:r>
              <a:rPr lang="en-US" b="1" dirty="0" smtClean="0"/>
              <a:t>("</a:t>
            </a:r>
            <a:r>
              <a:rPr lang="en-US" b="1" dirty="0" err="1" smtClean="0"/>
              <a:t>GET","getxml",false</a:t>
            </a:r>
            <a:r>
              <a:rPr lang="en-US" b="1" dirty="0" smtClean="0"/>
              <a:t>);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xhttp.send</a:t>
            </a:r>
            <a:r>
              <a:rPr lang="en-US" b="1" dirty="0" smtClean="0"/>
              <a:t>();</a:t>
            </a:r>
          </a:p>
          <a:p>
            <a:pPr>
              <a:buNone/>
            </a:pPr>
            <a:r>
              <a:rPr lang="en-US" b="1" dirty="0" smtClean="0"/>
              <a:t>	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HttpServletResponse</a:t>
            </a:r>
            <a:r>
              <a:rPr lang="en-US" b="1" dirty="0" smtClean="0"/>
              <a:t> </a:t>
            </a:r>
            <a:r>
              <a:rPr lang="en-US" b="1" dirty="0" err="1" smtClean="0"/>
              <a:t>resp</a:t>
            </a:r>
            <a:r>
              <a:rPr lang="en-US" b="1" dirty="0" smtClean="0"/>
              <a:t>;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resp.setContentType</a:t>
            </a:r>
            <a:r>
              <a:rPr lang="en-US" b="1" dirty="0" smtClean="0"/>
              <a:t>("application/xml");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PrintWriter</a:t>
            </a:r>
            <a:r>
              <a:rPr lang="en-US" b="1" dirty="0" smtClean="0"/>
              <a:t> writer = </a:t>
            </a:r>
            <a:r>
              <a:rPr lang="en-US" b="1" dirty="0" err="1" smtClean="0"/>
              <a:t>resp.getWriter</a:t>
            </a:r>
            <a:r>
              <a:rPr lang="en-US" b="1" dirty="0" smtClean="0"/>
              <a:t>();</a:t>
            </a:r>
            <a:endParaRPr 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242</TotalTime>
  <Words>541</Words>
  <Application>Microsoft Office PowerPoint</Application>
  <PresentationFormat>On-screen Show (4:3)</PresentationFormat>
  <Paragraphs>77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Force Balance Algorithm Implementation</vt:lpstr>
      <vt:lpstr>Goals</vt:lpstr>
      <vt:lpstr>Technologies Used</vt:lpstr>
      <vt:lpstr>Force Balance Algorithm</vt:lpstr>
      <vt:lpstr>Force Balance Algorithm Cont’d</vt:lpstr>
      <vt:lpstr>Force Balance Algorithm Cont’d</vt:lpstr>
      <vt:lpstr>Force Balance Implementation</vt:lpstr>
      <vt:lpstr>Net Force Calculation</vt:lpstr>
      <vt:lpstr>Force Balance Implementation Cont’d</vt:lpstr>
      <vt:lpstr>Demo</vt:lpstr>
      <vt:lpstr>Technologies Explored</vt:lpstr>
      <vt:lpstr>Technologies Explored Cont’d</vt:lpstr>
      <vt:lpstr>Technologies Explored Cont’d</vt:lpstr>
      <vt:lpstr>Technologies Explored Cont’d</vt:lpstr>
      <vt:lpstr>Technologies Explored Cont’d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Independent Study</dc:title>
  <dc:creator>CSingh</dc:creator>
  <cp:lastModifiedBy>CSingh</cp:lastModifiedBy>
  <cp:revision>28</cp:revision>
  <dcterms:created xsi:type="dcterms:W3CDTF">2015-01-13T00:22:37Z</dcterms:created>
  <dcterms:modified xsi:type="dcterms:W3CDTF">2015-04-28T16:40:04Z</dcterms:modified>
</cp:coreProperties>
</file>