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71" r:id="rId5"/>
    <p:sldId id="272" r:id="rId6"/>
    <p:sldId id="264" r:id="rId7"/>
    <p:sldId id="267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CFA7-7F6C-46CE-98A5-AA29433B9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240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B55D4-B572-4EF2-A594-196986A33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D7C1C-88E4-4C45-A327-07236B8E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3B028-C123-4F34-B7AC-A804F41D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916CE-4D33-4760-A058-6BF6FE17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0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87E1-639D-45F1-A37C-90D12F635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091FE-E8E3-4B45-8BD4-B8A134D7F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2CF7B-082A-4487-8383-C625D21F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26795-E08B-4446-84D4-2350563C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0B1C0-5202-4D2F-9C23-C41D404E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3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1C721-B100-4908-B82C-E61FDBD693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5DDD7-150F-4165-9F8E-B30350E8F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2AD04-A154-41E3-A263-8590B27D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2A6E1-A1E7-4664-9205-740676779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00461-12DA-4D9B-9B58-A73F7495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8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A3DE-3B3B-40FD-9769-CE56F280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9D65F-00FE-4ABA-8136-B7B7D4CDE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900"/>
            <a:ext cx="10515600" cy="4564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2D0C-36C6-4CDE-A552-5103B968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57535-3C0E-43C6-8171-0BABDE48F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8389-CE1C-4D60-8432-733AB2CD1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1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163C-E694-4807-BEE8-2513E894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80E86-3389-449D-8B10-54EDB2883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EB2AB-1EBC-4048-A1CC-9202BDC1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8D8AF-A5DA-45E7-84CE-11FEBE14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77030-B90C-4D28-A22E-EE5A79C0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0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A79B-252D-49DB-B73D-6704D5587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22DA6-D2C0-4E51-98A9-9A2D3CA7B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1300"/>
            <a:ext cx="5181600" cy="46656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FEAA7-ED6B-42DD-A1CB-4E22F8101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1300"/>
            <a:ext cx="5181600" cy="46656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4117D-A6A7-4982-9C3D-BF9A1FBE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7748C-AC1A-4A30-9EED-1008BA31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F9B47-24FC-403D-A16B-8D0008F6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3B0A-F606-4853-832C-FC3C8DB35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68F23-49ED-4306-89AC-59167D566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550D2-C7E2-4AF2-80A7-543C778D4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C0767-A400-48CF-847D-7AEEFF5D8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0A5F35-8D24-4A0F-94B3-B0AFD33FF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A90FE0-0D20-41D7-BD14-9E704E237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C55687-D274-4D31-9E57-93A7EC56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2E7ACF-8C35-4A2D-AA3C-5DB7CBE8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F23E4-F418-4B1E-876A-E256ADC1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72AF6-9905-4D98-A374-A9D25904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10BCD-AF36-49AD-98B0-C4738341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D8F43F-19B5-454D-B73B-27FE6B4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1BFF3-0DB4-493B-9A8B-27CE851AB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C5E6C6-D54C-4760-A533-B41822D6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E9ACB-2135-4BA1-940E-549BC6F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0915-0B8D-4DCD-AAD1-41A42CAA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FCEF8-DEEA-49CA-9861-D1DFE99F5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C42E01-DD2A-4C92-A78F-61D1DFB8D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3FAAE-5609-46F0-AB16-1F7F2C1E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77A09-D04C-4D35-90FB-766C607D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73E3B-F865-4FCA-8085-68B0B20F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5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3AD81-D474-4D90-AEE7-35BBC276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80ED3A-5D67-40E4-ADEB-8FFDD6D40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D5608-C5FA-4546-A61F-9D8F7A5AE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BD4F0-C4AD-4594-91E1-C32DD43E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20CB8-E4CF-4DDE-B852-35E554EE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27F80-EE00-4F23-BE57-21514DC1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B099F-596F-4314-AF89-78E3F0AF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D80FB-5D05-450B-8DF8-7DB256BEA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B702-A051-456B-A4AA-EE948FC02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6E51A-9EF2-4360-974D-1134A2A20100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F3AD-4C51-4F79-ADDC-FDAA20155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DDF72-C5C0-4D57-95B0-E4325894A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1CF97-B7D8-46CF-ACCB-9D8A70B6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0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FF46-850D-4B71-9E98-5E37D79E2D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Help for Visual Studio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CC2BD-6C7C-4A48-9D4B-50F4025D73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CSE686 – Internet Programming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65367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8A97-6DFD-41B3-8031-CF84271C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Visual Studio Code (VS Code)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A3F7D-53E9-4FFC-A0B6-A3452116B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/>
              <a:t>VS Code </a:t>
            </a:r>
            <a:r>
              <a:rPr lang="en-US" dirty="0"/>
              <a:t>is a text editor build with the Electron.js JavaScript framework.</a:t>
            </a:r>
          </a:p>
          <a:p>
            <a:pPr>
              <a:spcAft>
                <a:spcPts val="600"/>
              </a:spcAft>
            </a:pPr>
            <a:r>
              <a:rPr lang="en-US" dirty="0"/>
              <a:t>It is easy to use for building static web pages.</a:t>
            </a:r>
          </a:p>
          <a:p>
            <a:pPr>
              <a:spcAft>
                <a:spcPts val="600"/>
              </a:spcAft>
            </a:pPr>
            <a:r>
              <a:rPr lang="en-US" dirty="0"/>
              <a:t>In conjunction with the </a:t>
            </a:r>
            <a:r>
              <a:rPr lang="en-US" b="1" dirty="0"/>
              <a:t>dotnet</a:t>
            </a:r>
            <a:r>
              <a:rPr lang="en-US" dirty="0"/>
              <a:t> command, and a default C# plugin, it is a capable Integrated Development Environment (IDE) for working with </a:t>
            </a:r>
            <a:r>
              <a:rPr lang="en-US" dirty="0" err="1"/>
              <a:t>Asp.Net</a:t>
            </a:r>
            <a:r>
              <a:rPr lang="en-US" dirty="0"/>
              <a:t> Core applications.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Visual Studio has more facilities, and, once you learn how it works, it is a very effective tool for building static pages and working with </a:t>
            </a:r>
            <a:r>
              <a:rPr lang="en-US" dirty="0" err="1"/>
              <a:t>Asp.Net</a:t>
            </a:r>
            <a:r>
              <a:rPr lang="en-US" dirty="0"/>
              <a:t> Core projects.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VS Code will do everything we need for the first half of the course.</a:t>
            </a:r>
          </a:p>
        </p:txBody>
      </p:sp>
    </p:spTree>
    <p:extLst>
      <p:ext uri="{BB962C8B-B14F-4D97-AF65-F5344CB8AC3E}">
        <p14:creationId xmlns:p14="http://schemas.microsoft.com/office/powerpoint/2010/main" val="21386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5B09B-B63E-4105-875C-08322D57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VS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5D131-E5F3-4860-B4B4-9FE0C017B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 first thing to do is download the latest version – it’s free.  Just ask Dr. Google to take you to VS Code download.</a:t>
            </a:r>
          </a:p>
          <a:p>
            <a:pPr>
              <a:spcAft>
                <a:spcPts val="600"/>
              </a:spcAft>
            </a:pPr>
            <a:r>
              <a:rPr lang="en-US" dirty="0"/>
              <a:t>That will download an installer in your Download directory.  Run it – that takes just </a:t>
            </a:r>
            <a:r>
              <a:rPr lang="en-US"/>
              <a:t>a minute or so - then start up VS Code.</a:t>
            </a:r>
          </a:p>
          <a:p>
            <a:pPr>
              <a:spcAft>
                <a:spcPts val="600"/>
              </a:spcAft>
            </a:pPr>
            <a:endParaRPr lang="en-US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3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975D-EC06-44BC-8277-EB4EE711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Studio Code Window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BA8AE57-9287-43DE-A04B-3136ADD55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2919" y="1413669"/>
            <a:ext cx="7126162" cy="45640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53064BA9-C2C3-4BFF-AECD-796E76D61D30}"/>
              </a:ext>
            </a:extLst>
          </p:cNvPr>
          <p:cNvSpPr/>
          <p:nvPr/>
        </p:nvSpPr>
        <p:spPr>
          <a:xfrm>
            <a:off x="838200" y="2686050"/>
            <a:ext cx="1600200" cy="476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Extensions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49651CF-B05E-4501-9A9A-9462B0917DA0}"/>
              </a:ext>
            </a:extLst>
          </p:cNvPr>
          <p:cNvSpPr/>
          <p:nvPr/>
        </p:nvSpPr>
        <p:spPr>
          <a:xfrm rot="1856486">
            <a:off x="5169693" y="4526053"/>
            <a:ext cx="1997550" cy="476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Terminal</a:t>
            </a:r>
          </a:p>
        </p:txBody>
      </p:sp>
    </p:spTree>
    <p:extLst>
      <p:ext uri="{BB962C8B-B14F-4D97-AF65-F5344CB8AC3E}">
        <p14:creationId xmlns:p14="http://schemas.microsoft.com/office/powerpoint/2010/main" val="404139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76AC-FB9B-4ED7-91DF-0F339A45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Static Web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92A0B-A1FA-4546-B185-FD5954B62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&gt; Open Folder &gt; select a folder in dialog</a:t>
            </a:r>
          </a:p>
          <a:p>
            <a:r>
              <a:rPr lang="en-US" dirty="0"/>
              <a:t>File &gt; New File &gt; Enter opens editor on an un-named text file</a:t>
            </a:r>
          </a:p>
          <a:p>
            <a:r>
              <a:rPr lang="en-US" dirty="0"/>
              <a:t>Enter some small amount of text</a:t>
            </a:r>
          </a:p>
          <a:p>
            <a:r>
              <a:rPr lang="en-US" dirty="0"/>
              <a:t>File &gt; Save As &gt; Enter File name &gt; Save</a:t>
            </a:r>
          </a:p>
          <a:p>
            <a:r>
              <a:rPr lang="en-US" dirty="0"/>
              <a:t>File &gt; Save As &gt; right-click on dialog &gt; new &gt; folder &gt; CSS</a:t>
            </a:r>
          </a:p>
          <a:p>
            <a:r>
              <a:rPr lang="en-US" dirty="0"/>
              <a:t>File &gt; Save As &gt; right-click on dialog &gt; new &gt; folder </a:t>
            </a:r>
            <a:r>
              <a:rPr lang="en-US"/>
              <a:t>&gt; JS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0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55A48CE-D798-4085-B099-60FF33174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21FAE-2A0E-47DD-96D4-657EEB66A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1300"/>
            <a:ext cx="4521200" cy="4665663"/>
          </a:xfrm>
        </p:spPr>
        <p:txBody>
          <a:bodyPr/>
          <a:lstStyle/>
          <a:p>
            <a:r>
              <a:rPr lang="en-US" dirty="0"/>
              <a:t>PowerShell.exe</a:t>
            </a:r>
          </a:p>
          <a:p>
            <a:pPr lvl="1"/>
            <a:r>
              <a:rPr lang="en-US" dirty="0"/>
              <a:t>A superset of the Cmd.exe functionality</a:t>
            </a:r>
          </a:p>
          <a:p>
            <a:pPr lvl="1"/>
            <a:r>
              <a:rPr lang="en-US" dirty="0"/>
              <a:t>Has a lot of operations for system administration.</a:t>
            </a:r>
          </a:p>
          <a:p>
            <a:pPr lvl="1"/>
            <a:r>
              <a:rPr lang="en-US" dirty="0"/>
              <a:t>Does not have environment variables to access C++ tool chain.</a:t>
            </a:r>
          </a:p>
          <a:p>
            <a:pPr lvl="2"/>
            <a:r>
              <a:rPr lang="en-US" dirty="0"/>
              <a:t>We can add those by opening a </a:t>
            </a:r>
            <a:r>
              <a:rPr lang="en-US" dirty="0" err="1"/>
              <a:t>cmd</a:t>
            </a:r>
            <a:r>
              <a:rPr lang="en-US" dirty="0"/>
              <a:t> prompt, executing vcvarsall.bat, and then opening </a:t>
            </a:r>
            <a:r>
              <a:rPr lang="en-US" dirty="0" err="1"/>
              <a:t>powershell</a:t>
            </a:r>
            <a:r>
              <a:rPr lang="en-US" dirty="0"/>
              <a:t> from within the </a:t>
            </a:r>
            <a:r>
              <a:rPr lang="en-US" dirty="0" err="1"/>
              <a:t>cmd</a:t>
            </a:r>
            <a:r>
              <a:rPr lang="en-US" dirty="0"/>
              <a:t> shell.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8D530AB6-AFE7-43BD-9AF2-7828971530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30511" y="365125"/>
            <a:ext cx="6304361" cy="61801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5799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BE92EA-ED33-487D-ADCB-E4B327C1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F5E93A-5691-47DE-8EAD-38B5D2652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use Visual Studio Code:</a:t>
            </a:r>
          </a:p>
          <a:p>
            <a:pPr lvl="1"/>
            <a:r>
              <a:rPr lang="en-US" dirty="0"/>
              <a:t>VS Code can’t create </a:t>
            </a:r>
            <a:r>
              <a:rPr lang="en-US" dirty="0" err="1"/>
              <a:t>.net</a:t>
            </a:r>
            <a:r>
              <a:rPr lang="en-US" dirty="0"/>
              <a:t> core projects</a:t>
            </a:r>
          </a:p>
          <a:p>
            <a:pPr lvl="1"/>
            <a:r>
              <a:rPr lang="en-US" dirty="0"/>
              <a:t>So we create a project folder, call dotnet new console (or whatever)</a:t>
            </a:r>
          </a:p>
          <a:p>
            <a:pPr lvl="1"/>
            <a:r>
              <a:rPr lang="en-US" dirty="0"/>
              <a:t>Open Visual Studio Code</a:t>
            </a:r>
          </a:p>
          <a:p>
            <a:pPr lvl="1"/>
            <a:r>
              <a:rPr lang="en-US" dirty="0"/>
              <a:t>Open the newly created folder</a:t>
            </a:r>
          </a:p>
          <a:p>
            <a:pPr lvl="2"/>
            <a:r>
              <a:rPr lang="en-US" dirty="0"/>
              <a:t>When you do this VS Code will ask if you want to create resources to work with that folder.</a:t>
            </a:r>
          </a:p>
          <a:p>
            <a:pPr lvl="2"/>
            <a:r>
              <a:rPr lang="en-US" dirty="0"/>
              <a:t>Select yes – that builds a json settings file to manage builds and debugging</a:t>
            </a:r>
          </a:p>
          <a:p>
            <a:pPr lvl="1"/>
            <a:r>
              <a:rPr lang="en-US" dirty="0"/>
              <a:t>Start editing files and running</a:t>
            </a:r>
          </a:p>
        </p:txBody>
      </p:sp>
    </p:spTree>
    <p:extLst>
      <p:ext uri="{BB962C8B-B14F-4D97-AF65-F5344CB8AC3E}">
        <p14:creationId xmlns:p14="http://schemas.microsoft.com/office/powerpoint/2010/main" val="164471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9F6F1A-38A1-40BB-8151-C03F1662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</p:spTree>
    <p:extLst>
      <p:ext uri="{BB962C8B-B14F-4D97-AF65-F5344CB8AC3E}">
        <p14:creationId xmlns:p14="http://schemas.microsoft.com/office/powerpoint/2010/main" val="197870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405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Help for Visual Studio Code</vt:lpstr>
      <vt:lpstr>Visual Studio Code (VS Code)</vt:lpstr>
      <vt:lpstr>Using VS Code</vt:lpstr>
      <vt:lpstr>Visual Studio Code Window</vt:lpstr>
      <vt:lpstr>Building Static Web Pages</vt:lpstr>
      <vt:lpstr>Functionality</vt:lpstr>
      <vt:lpstr>So What?</vt:lpstr>
      <vt:lpstr>That’s all Folks!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Fawcett</dc:creator>
  <cp:lastModifiedBy>James Fawcett</cp:lastModifiedBy>
  <cp:revision>29</cp:revision>
  <dcterms:created xsi:type="dcterms:W3CDTF">2019-01-12T17:55:15Z</dcterms:created>
  <dcterms:modified xsi:type="dcterms:W3CDTF">2019-01-13T03:48:17Z</dcterms:modified>
</cp:coreProperties>
</file>