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D0699-CB13-4AF4-8DAD-A071E338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25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5F8D8-C9E6-431A-934C-2550F146D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35E7B-07FE-4089-B1E9-A311ED57D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E1685-9CEF-4304-AF6A-229F7DF6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47D42-68ED-48EB-A6B1-8C7AAC5FB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39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4FA4-0BED-41D5-9BFD-A340B3AE2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86192-8CAC-42FD-97A1-AF775C843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700"/>
            <a:ext cx="10515600" cy="47672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867D1-F857-4C97-93A4-0E2B3E9B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E7893-B891-4E3A-9413-7892B1044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B4D7C-6A82-4232-892C-6F0D395E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6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712AF-4ED6-4966-A0EC-877477412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F473F-6C54-46F0-9A19-6EA24F934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5318-7DE4-484A-8AC0-00379C9A7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3DF83-FDA0-4164-82DE-5E3549A9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AD1D0-D0C1-4E6E-B53F-8FFD0AFB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0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52AD-4D7D-463A-AFEA-CAB4E0B3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952E-26CD-4646-86E7-848AC32B3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0349"/>
            <a:ext cx="5181600" cy="46466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7EBE23-886E-4E2C-8FB5-BAFB6FD42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0349"/>
            <a:ext cx="5181600" cy="464661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55B96-055B-416C-95EB-BC33DFFD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63BD4-97D4-41D7-B029-F8B59F5DB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81031-F37E-42B3-B27E-6CB2B3A7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7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C3A77-BC92-4C4B-9663-7F42707C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EFF8C-C1A6-4006-828A-C63FB3A5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07D98-EE29-4209-8ED4-A0F2F59ED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BBE99-4F77-4D05-87D5-AAE06F637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5A657B-C99E-4609-9A47-BB5F522C9A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F2294-2871-480E-BCF3-3849DA1A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191F3-746D-43E2-B335-EDBFCC0DF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82F0F-E7BF-496A-AF99-857D18AB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3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E8609-2CFA-4ECC-9BA0-6775E7B7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12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34FA6-C90E-458D-B6FF-E62A8A6E9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10C52-690A-4112-B89B-4D152503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44A3F-87CB-4E49-8CDA-D0B8F25E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3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70ACB-914C-4BF0-82DA-4C80EF000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A507D1-17C6-4C09-BC41-CF640E1D7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63266-73FA-4A08-9554-8ADE7FF2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95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4EBD-C9A1-4AA5-8D56-FFC6A5172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9D7F9-C97D-4A92-8A8B-59433B995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B3C86-6BF3-49A4-9D1E-0FA5265C7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89924-9ECF-4ACA-AB9C-D1064B1D2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B462B-2C92-4163-BC64-019F08084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789EB-B8C5-4993-8CA4-3E323E1B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9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48EC-A8D4-49A8-8055-8C8FBAAE2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9B050-30E6-47BA-8A73-E15739CE0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2D150-6BC8-4918-81A2-2CEEC3752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757907-A111-4C28-9ECE-A77B9D0DA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53F04-74E8-4852-AC6A-614B1A23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3FAD-0F4C-4DA9-8307-75A260A9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9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357A-A7DE-43A8-BDE0-8188DE4B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63CF2-ED64-467B-A47B-53A9AE11B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E9879-FA0B-4E7D-9CBC-AE5ED335F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BE75B-FD11-4B2E-AF43-C212230B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0111F-141E-4051-9A13-7D2F77A0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4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9409AC-EE3C-43D6-9F3D-A5B52C61A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DCDCC-3C32-41EE-9D48-962B47593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83046-7439-4DBF-9407-DE3E58368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87B1-CF46-4432-A44D-D295FF40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01DA5-A1D6-4AD8-8452-F899A5E5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7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C57DF-82C1-4552-9758-A18F4A0F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761DF-E04A-407A-85DF-8CA51395B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EA165-3127-4B47-80F4-B88A21255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6764D-901F-4400-A244-B50711D333C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D4BAA-D0DE-4966-AD36-CA286EEAA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71117-3987-42DC-B298-4530321A9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1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51D41-9534-440C-A6C7-27FA909F2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Introductionto</a:t>
            </a:r>
            <a:r>
              <a:rPr lang="en-US" sz="5400" dirty="0"/>
              <a:t> </a:t>
            </a:r>
            <a:r>
              <a:rPr lang="en-US" sz="5400" dirty="0" err="1"/>
              <a:t>Asp.Net</a:t>
            </a:r>
            <a:r>
              <a:rPr lang="en-US" sz="5400" dirty="0"/>
              <a:t> Core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50D49-EBF3-4A8E-91EF-A81F72B4A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2018</a:t>
            </a:r>
          </a:p>
        </p:txBody>
      </p:sp>
    </p:spTree>
    <p:extLst>
      <p:ext uri="{BB962C8B-B14F-4D97-AF65-F5344CB8AC3E}">
        <p14:creationId xmlns:p14="http://schemas.microsoft.com/office/powerpoint/2010/main" val="195041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3E4F-0B98-4AFC-9395-313A34EA6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a placeholder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3734F-E974-443B-82BF-E585BC478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to come later</a:t>
            </a:r>
          </a:p>
        </p:txBody>
      </p:sp>
    </p:spTree>
    <p:extLst>
      <p:ext uri="{BB962C8B-B14F-4D97-AF65-F5344CB8AC3E}">
        <p14:creationId xmlns:p14="http://schemas.microsoft.com/office/powerpoint/2010/main" val="70950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Introductionto Asp.Net Core</vt:lpstr>
      <vt:lpstr>This is a placeholder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2</cp:revision>
  <dcterms:created xsi:type="dcterms:W3CDTF">2019-01-09T18:57:07Z</dcterms:created>
  <dcterms:modified xsi:type="dcterms:W3CDTF">2019-01-09T19:01:22Z</dcterms:modified>
</cp:coreProperties>
</file>