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86715-E554-4662-B0CE-3EB5E3F1AF99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64FF-0CA3-4674-833E-456AE38D4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13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86715-E554-4662-B0CE-3EB5E3F1AF99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64FF-0CA3-4674-833E-456AE38D4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54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86715-E554-4662-B0CE-3EB5E3F1AF99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64FF-0CA3-4674-833E-456AE38D4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435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86715-E554-4662-B0CE-3EB5E3F1AF99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64FF-0CA3-4674-833E-456AE38D4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948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86715-E554-4662-B0CE-3EB5E3F1AF99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64FF-0CA3-4674-833E-456AE38D4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559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86715-E554-4662-B0CE-3EB5E3F1AF99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64FF-0CA3-4674-833E-456AE38D4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25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86715-E554-4662-B0CE-3EB5E3F1AF99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64FF-0CA3-4674-833E-456AE38D4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910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86715-E554-4662-B0CE-3EB5E3F1AF99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64FF-0CA3-4674-833E-456AE38D4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64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86715-E554-4662-B0CE-3EB5E3F1AF99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64FF-0CA3-4674-833E-456AE38D4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556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86715-E554-4662-B0CE-3EB5E3F1AF99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64FF-0CA3-4674-833E-456AE38D4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27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86715-E554-4662-B0CE-3EB5E3F1AF99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64FF-0CA3-4674-833E-456AE38D4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40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86715-E554-4662-B0CE-3EB5E3F1AF99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864FF-0CA3-4674-833E-456AE38D4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33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SU Virtual Tour – Mobile App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-Manjushri Thyagarajan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Professor : Jim Fawcett</a:t>
            </a:r>
            <a:endParaRPr lang="en-US" sz="2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313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sz="4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Project Objectives:</a:t>
            </a:r>
            <a:endParaRPr lang="en-US" sz="4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447800"/>
            <a:ext cx="6934200" cy="46482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Title: SU Yard tour/ SU virtual tour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Idea</a:t>
            </a:r>
            <a:r>
              <a:rPr lang="en-US" sz="280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endParaRPr lang="en-US" sz="28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Learn about life at SU today 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Learn about decade old History of different Buildings around University.</a:t>
            </a:r>
            <a:endParaRPr lang="en-US" sz="2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Tour features stop descriptions, images including pictures from university archives and inside views of SU buildings, SU today updates.</a:t>
            </a:r>
          </a:p>
        </p:txBody>
      </p:sp>
    </p:spTree>
    <p:extLst>
      <p:ext uri="{BB962C8B-B14F-4D97-AF65-F5344CB8AC3E}">
        <p14:creationId xmlns:p14="http://schemas.microsoft.com/office/powerpoint/2010/main" val="410568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Result</a:t>
            </a:r>
            <a:endParaRPr lang="en-US" sz="4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Mobile app on web enabled </a:t>
            </a:r>
          </a:p>
          <a:p>
            <a:pPr marL="0" indent="0">
              <a:buNone/>
            </a:pP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Android smartphone</a:t>
            </a:r>
          </a:p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Self guided virtual tour of SU </a:t>
            </a:r>
          </a:p>
          <a:p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18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82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SU Virtual Tour – Mobile App</vt:lpstr>
      <vt:lpstr>Project Objectives:</vt:lpstr>
      <vt:lpstr>Result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Project</dc:title>
  <dc:creator>Manjushri Thyagarajan</dc:creator>
  <cp:lastModifiedBy>Manjushri Thyagarajan</cp:lastModifiedBy>
  <cp:revision>12</cp:revision>
  <dcterms:created xsi:type="dcterms:W3CDTF">2014-08-29T01:36:19Z</dcterms:created>
  <dcterms:modified xsi:type="dcterms:W3CDTF">2014-08-29T17:26:03Z</dcterms:modified>
</cp:coreProperties>
</file>