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sldIdLst>
    <p:sldId id="256" r:id="rId2"/>
    <p:sldId id="266" r:id="rId3"/>
    <p:sldId id="257" r:id="rId4"/>
    <p:sldId id="258" r:id="rId5"/>
    <p:sldId id="259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94686" autoAdjust="0"/>
  </p:normalViewPr>
  <p:slideViewPr>
    <p:cSldViewPr>
      <p:cViewPr>
        <p:scale>
          <a:sx n="100" d="100"/>
          <a:sy n="100" d="100"/>
        </p:scale>
        <p:origin x="-516" y="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FF1F10-8524-42F9-90F8-D1D65CBA82D9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41E9A-2606-42B5-9543-CA88A01E1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1/16/2015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Independent Study</a:t>
            </a:r>
            <a:br>
              <a:rPr lang="en-US" dirty="0" smtClean="0"/>
            </a:br>
            <a:r>
              <a:rPr lang="en-US" dirty="0" err="1" smtClean="0"/>
              <a:t>QuickTransfer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Piush Srivastava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 smtClean="0"/>
              <a:t>The email applications have a limit of 10-12GB on the amount of data which can be sent at a time</a:t>
            </a:r>
          </a:p>
          <a:p>
            <a:pPr algn="just"/>
            <a:r>
              <a:rPr lang="en-US" sz="2000" dirty="0" smtClean="0"/>
              <a:t>Provide the ability to transfer large </a:t>
            </a:r>
            <a:r>
              <a:rPr lang="en-US" sz="2000" dirty="0" smtClean="0"/>
              <a:t>amount of data from one user to another with </a:t>
            </a:r>
            <a:r>
              <a:rPr lang="en-US" sz="2000" dirty="0" smtClean="0"/>
              <a:t>the drag and drop, as well as browse ability for selecting data</a:t>
            </a:r>
          </a:p>
          <a:p>
            <a:pPr algn="just"/>
            <a:r>
              <a:rPr lang="en-US" sz="2000" dirty="0" smtClean="0"/>
              <a:t>Provides the ability to send the folders from one user to another without zipping</a:t>
            </a:r>
          </a:p>
          <a:p>
            <a:endParaRPr lang="en-US" sz="2000" dirty="0" smtClean="0"/>
          </a:p>
          <a:p>
            <a:endParaRPr lang="en-US" sz="21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</a:t>
            </a:r>
            <a:r>
              <a:rPr lang="en-US" dirty="0" smtClean="0"/>
              <a:t>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 smtClean="0"/>
              <a:t>A</a:t>
            </a:r>
            <a:r>
              <a:rPr lang="en-US" sz="2000" dirty="0" smtClean="0"/>
              <a:t>n application which allows the user to send and receive files to each other</a:t>
            </a:r>
          </a:p>
          <a:p>
            <a:pPr algn="just"/>
            <a:r>
              <a:rPr lang="en-US" sz="2000" dirty="0" smtClean="0"/>
              <a:t>Users should be registered in order to use the app</a:t>
            </a:r>
          </a:p>
          <a:p>
            <a:pPr algn="just"/>
            <a:r>
              <a:rPr lang="en-US" sz="2000" dirty="0" smtClean="0"/>
              <a:t>Provide the ability to transfer large </a:t>
            </a:r>
            <a:r>
              <a:rPr lang="en-US" sz="2000" dirty="0" smtClean="0"/>
              <a:t>amount of data from one user to another</a:t>
            </a:r>
          </a:p>
          <a:p>
            <a:pPr algn="just"/>
            <a:r>
              <a:rPr lang="en-US" sz="2000" dirty="0" smtClean="0"/>
              <a:t>Provide the drag and drop, as well as browse ability to pick the files</a:t>
            </a:r>
          </a:p>
          <a:p>
            <a:pPr algn="just"/>
            <a:r>
              <a:rPr lang="en-US" sz="2000" dirty="0" smtClean="0"/>
              <a:t>Provides the ability to send the folders from one user to another without zipping</a:t>
            </a:r>
          </a:p>
          <a:p>
            <a:endParaRPr lang="en-US" sz="2000" dirty="0" smtClean="0"/>
          </a:p>
          <a:p>
            <a:endParaRPr lang="en-US" sz="21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 smtClean="0"/>
              <a:t>Maintain user accounts in the cloud for storing the files received by them</a:t>
            </a:r>
          </a:p>
          <a:p>
            <a:pPr algn="just"/>
            <a:r>
              <a:rPr lang="en-US" sz="2000" dirty="0" smtClean="0"/>
              <a:t>Users can also upload files to their </a:t>
            </a:r>
            <a:r>
              <a:rPr lang="en-US" sz="2000" dirty="0" smtClean="0"/>
              <a:t>account</a:t>
            </a:r>
          </a:p>
          <a:p>
            <a:pPr algn="just"/>
            <a:r>
              <a:rPr lang="en-US" sz="2000" dirty="0" smtClean="0"/>
              <a:t>Provide the search facility for finding the sent and received files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 smtClean="0"/>
              <a:t>User Interface using </a:t>
            </a:r>
            <a:r>
              <a:rPr lang="en-US" sz="2000" dirty="0" smtClean="0"/>
              <a:t>WPF and logic in C#</a:t>
            </a:r>
            <a:endParaRPr lang="en-US" sz="2000" dirty="0" smtClean="0"/>
          </a:p>
          <a:p>
            <a:pPr algn="just"/>
            <a:r>
              <a:rPr lang="en-US" sz="2000" dirty="0" smtClean="0"/>
              <a:t>Azure </a:t>
            </a:r>
            <a:r>
              <a:rPr lang="en-US" sz="2000" dirty="0" smtClean="0"/>
              <a:t>API’s </a:t>
            </a:r>
            <a:r>
              <a:rPr lang="en-US" sz="2000" dirty="0" smtClean="0"/>
              <a:t>for blob </a:t>
            </a:r>
            <a:r>
              <a:rPr lang="en-US" sz="2000" dirty="0" smtClean="0"/>
              <a:t>storage (https)</a:t>
            </a:r>
            <a:endParaRPr lang="en-US" sz="2000" dirty="0" smtClean="0"/>
          </a:p>
          <a:p>
            <a:pPr algn="just"/>
            <a:r>
              <a:rPr lang="en-US" sz="2000" dirty="0" smtClean="0"/>
              <a:t>WCF (.NET framework) for interacting with the Azure REST </a:t>
            </a:r>
            <a:r>
              <a:rPr lang="en-US" sz="2000" dirty="0" smtClean="0"/>
              <a:t>API’s</a:t>
            </a:r>
            <a:endParaRPr lang="en-US" sz="2000" dirty="0" smtClean="0"/>
          </a:p>
          <a:p>
            <a:pPr algn="just"/>
            <a:r>
              <a:rPr lang="en-US" sz="2000" dirty="0" smtClean="0"/>
              <a:t>Signing the API http requests using HMAC and then use base 64 encoding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Technologies/Tools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71800" y="2667000"/>
            <a:ext cx="31069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Thank You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181</TotalTime>
  <Words>213</Words>
  <Application>Microsoft Office PowerPoint</Application>
  <PresentationFormat>On-screen Show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Concourse</vt:lpstr>
      <vt:lpstr>Independent Study QuickTransfer</vt:lpstr>
      <vt:lpstr>Motivation</vt:lpstr>
      <vt:lpstr>Expectations</vt:lpstr>
      <vt:lpstr>Cont’d</vt:lpstr>
      <vt:lpstr>Technologies/Tools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Nikhil</dc:creator>
  <cp:lastModifiedBy>Piush Srivastava</cp:lastModifiedBy>
  <cp:revision>57</cp:revision>
  <dcterms:created xsi:type="dcterms:W3CDTF">2006-08-16T00:00:00Z</dcterms:created>
  <dcterms:modified xsi:type="dcterms:W3CDTF">2015-01-16T05:44:24Z</dcterms:modified>
</cp:coreProperties>
</file>