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1A3672D-FB48-43D9-8D8B-19F77D97AA83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61FE972-05D9-430F-89CB-C1932168DF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oreTechnologies/WindowsProgramming/code/WPF_DemoPane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windows.controls.controltemplate.aspx" TargetMode="External"/><Relationship Id="rId2" Type="http://schemas.openxmlformats.org/officeDocument/2006/relationships/hyperlink" Target="http://www.ecs.syr.edu/faculty/fawcett/handouts/CoreTechnologies/WindowsProgramming/code/WPF_ControlTemplat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windows.datatemplate.aspx" TargetMode="External"/><Relationship Id="rId2" Type="http://schemas.openxmlformats.org/officeDocument/2006/relationships/hyperlink" Target="http://www.ecs.syr.edu/faculty/fawcett/handouts/CoreTechnologies/WindowsProgramming/code/WPF_DataTemplateDem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742538.aspx" TargetMode="External"/><Relationship Id="rId2" Type="http://schemas.openxmlformats.org/officeDocument/2006/relationships/hyperlink" Target="http://www.ecs.syr.edu/faculty/fawcett/handouts/CoreTechnologies/WindowsProgramming/code/WPF_DemoPanel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752347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748373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741870.aspx" TargetMode="External"/><Relationship Id="rId2" Type="http://schemas.openxmlformats.org/officeDocument/2006/relationships/hyperlink" Target="http://www.ecs.syr.edu/faculty/fawcett/handouts/CoreTechnologies/WindowsProgramming/code/WPF_DispatcherDem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743695.aspx" TargetMode="External"/><Relationship Id="rId2" Type="http://schemas.openxmlformats.org/officeDocument/2006/relationships/hyperlink" Target="http://www.ecs.syr.edu/faculty/fawcett/handouts/CoreTechnologies/WindowsProgramming/code/WPF_ChangeNotific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668604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Jim Fawcett</a:t>
            </a:r>
          </a:p>
          <a:p>
            <a:pPr algn="l"/>
            <a:r>
              <a:rPr lang="en-US" dirty="0" smtClean="0"/>
              <a:t>CSE775 – Distributed Objects</a:t>
            </a:r>
          </a:p>
          <a:p>
            <a:pPr algn="l"/>
            <a:r>
              <a:rPr lang="en-US" dirty="0" smtClean="0"/>
              <a:t>Spring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WPF Controls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7564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WPF_DemoPanels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MSDN Data Binding Overview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 markup extension: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dirty="0" err="1" smtClean="0"/>
              <a:t>targetProp</a:t>
            </a:r>
            <a:r>
              <a:rPr lang="en-US" dirty="0" smtClean="0"/>
              <a:t> = “{Binding Path=</a:t>
            </a:r>
            <a:r>
              <a:rPr lang="en-US" dirty="0" err="1" smtClean="0"/>
              <a:t>PropName</a:t>
            </a:r>
            <a:r>
              <a:rPr lang="en-US" dirty="0" smtClean="0"/>
              <a:t>}”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attempts to subscribe to the </a:t>
            </a:r>
            <a:r>
              <a:rPr lang="en-US" dirty="0" err="1" smtClean="0"/>
              <a:t>PropertyChange</a:t>
            </a:r>
            <a:r>
              <a:rPr lang="en-US" dirty="0" smtClean="0"/>
              <a:t> event of the object listed as source in the closed </a:t>
            </a:r>
            <a:r>
              <a:rPr lang="en-US" dirty="0" err="1" smtClean="0"/>
              <a:t>DataContext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8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WPF_ControlTemplateDemo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MSDN: </a:t>
            </a:r>
            <a:r>
              <a:rPr lang="en-US" dirty="0" err="1" smtClean="0">
                <a:hlinkClick r:id="rId3"/>
              </a:rPr>
              <a:t>ControlTemplate</a:t>
            </a:r>
            <a:r>
              <a:rPr lang="en-US" dirty="0" smtClean="0">
                <a:hlinkClick r:id="rId3"/>
              </a:rPr>
              <a:t> Class</a:t>
            </a:r>
            <a:endParaRPr lang="en-US" dirty="0" smtClean="0"/>
          </a:p>
          <a:p>
            <a:r>
              <a:rPr lang="en-US" dirty="0" smtClean="0"/>
              <a:t>Awaiting more slide content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9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WPF_DataTemplateDemo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MSDN: </a:t>
            </a:r>
            <a:r>
              <a:rPr lang="en-US" dirty="0" err="1" smtClean="0">
                <a:hlinkClick r:id="rId3"/>
              </a:rPr>
              <a:t>DataTemplate</a:t>
            </a:r>
            <a:r>
              <a:rPr lang="en-US" dirty="0" smtClean="0">
                <a:hlinkClick r:id="rId3"/>
              </a:rPr>
              <a:t> Class</a:t>
            </a:r>
            <a:endParaRPr lang="en-US" dirty="0" smtClean="0"/>
          </a:p>
          <a:p>
            <a:r>
              <a:rPr lang="en-US" dirty="0" smtClean="0"/>
              <a:t> Awaiting more slide content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2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WPF_DemoPanels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MSDN: WPF Resources</a:t>
            </a:r>
            <a:endParaRPr lang="en-US" dirty="0" smtClean="0"/>
          </a:p>
          <a:p>
            <a:r>
              <a:rPr lang="en-US" dirty="0" smtClean="0"/>
              <a:t>Slide awaiting more content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6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Programming WPF, 2</a:t>
            </a:r>
            <a:r>
              <a:rPr lang="en-US" baseline="30000" dirty="0" smtClean="0">
                <a:hlinkClick r:id="rId2"/>
              </a:rPr>
              <a:t>nd</a:t>
            </a:r>
            <a:r>
              <a:rPr lang="en-US" dirty="0" smtClean="0">
                <a:hlinkClick r:id="rId2"/>
              </a:rPr>
              <a:t> Edition, Sells and Griffith, O’Reilly, 2007</a:t>
            </a:r>
          </a:p>
          <a:p>
            <a:r>
              <a:rPr lang="en-US" dirty="0" smtClean="0">
                <a:hlinkClick r:id="rId2"/>
              </a:rPr>
              <a:t>Silverlight 4 Unleashed, </a:t>
            </a:r>
            <a:r>
              <a:rPr lang="en-US" dirty="0" err="1" smtClean="0">
                <a:hlinkClick r:id="rId2"/>
              </a:rPr>
              <a:t>Bugnion</a:t>
            </a:r>
            <a:r>
              <a:rPr lang="en-US" dirty="0" smtClean="0">
                <a:hlinkClick r:id="rId2"/>
              </a:rPr>
              <a:t>, SAMS, 2011</a:t>
            </a:r>
          </a:p>
          <a:p>
            <a:r>
              <a:rPr lang="en-US" dirty="0" smtClean="0">
                <a:hlinkClick r:id="rId2"/>
              </a:rPr>
              <a:t>MSDN: Data Binding Overview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5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Rendering Model</a:t>
            </a:r>
          </a:p>
          <a:p>
            <a:r>
              <a:rPr lang="en-US" dirty="0" smtClean="0"/>
              <a:t>Dispatcher</a:t>
            </a:r>
          </a:p>
          <a:p>
            <a:r>
              <a:rPr lang="en-US" dirty="0" err="1" smtClean="0"/>
              <a:t>INotifyChange</a:t>
            </a:r>
            <a:endParaRPr lang="en-US" dirty="0" smtClean="0"/>
          </a:p>
          <a:p>
            <a:r>
              <a:rPr lang="en-US" dirty="0" err="1" smtClean="0"/>
              <a:t>DependencyObject</a:t>
            </a:r>
            <a:endParaRPr lang="en-US" dirty="0" smtClean="0"/>
          </a:p>
          <a:p>
            <a:pPr lvl="1"/>
            <a:r>
              <a:rPr lang="en-US" dirty="0" smtClean="0"/>
              <a:t>Change notification</a:t>
            </a:r>
          </a:p>
          <a:p>
            <a:pPr lvl="1"/>
            <a:r>
              <a:rPr lang="en-US" dirty="0" smtClean="0"/>
              <a:t>Attached Properties</a:t>
            </a:r>
          </a:p>
          <a:p>
            <a:r>
              <a:rPr lang="en-US" dirty="0" err="1" smtClean="0"/>
              <a:t>ObservableCollection</a:t>
            </a:r>
            <a:endParaRPr lang="en-US" dirty="0" smtClean="0"/>
          </a:p>
          <a:p>
            <a:r>
              <a:rPr lang="en-US" dirty="0" smtClean="0"/>
              <a:t>Data Binding</a:t>
            </a:r>
          </a:p>
          <a:p>
            <a:pPr lvl="1"/>
            <a:r>
              <a:rPr lang="en-US" dirty="0" smtClean="0"/>
              <a:t>Markup Extensions</a:t>
            </a:r>
          </a:p>
          <a:p>
            <a:r>
              <a:rPr lang="en-US" dirty="0" smtClean="0"/>
              <a:t>Control Template</a:t>
            </a:r>
          </a:p>
          <a:p>
            <a:r>
              <a:rPr lang="en-US" dirty="0" smtClean="0"/>
              <a:t>Data Template</a:t>
            </a:r>
          </a:p>
          <a:p>
            <a:r>
              <a:rPr lang="en-US" dirty="0" smtClean="0"/>
              <a:t>Resource Dictionaries</a:t>
            </a:r>
          </a:p>
          <a:p>
            <a:pPr lvl="1"/>
            <a:r>
              <a:rPr lang="en-US" dirty="0" smtClean="0"/>
              <a:t>Markup Extensions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WPF - The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4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WPF Graphics Rendering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Visual class is base for all </a:t>
            </a:r>
            <a:r>
              <a:rPr lang="en-US" dirty="0" err="1" smtClean="0"/>
              <a:t>FrameworkElement</a:t>
            </a:r>
            <a:r>
              <a:rPr lang="en-US" dirty="0" smtClean="0"/>
              <a:t> classes.</a:t>
            </a:r>
          </a:p>
          <a:p>
            <a:pPr lvl="1"/>
            <a:r>
              <a:rPr lang="en-US" dirty="0" smtClean="0"/>
              <a:t>Holds the </a:t>
            </a:r>
            <a:r>
              <a:rPr lang="en-US" dirty="0" err="1" smtClean="0"/>
              <a:t>Hwnd</a:t>
            </a:r>
            <a:r>
              <a:rPr lang="en-US" dirty="0" smtClean="0"/>
              <a:t> of the underlying Win32 Application Window.</a:t>
            </a:r>
          </a:p>
          <a:p>
            <a:pPr lvl="1"/>
            <a:r>
              <a:rPr lang="en-US" dirty="0" smtClean="0"/>
              <a:t>Supports:</a:t>
            </a:r>
            <a:endParaRPr lang="en-US" dirty="0"/>
          </a:p>
          <a:p>
            <a:pPr lvl="2"/>
            <a:r>
              <a:rPr lang="en-US" dirty="0" smtClean="0"/>
              <a:t>Rendering serialized, persisted drawing content</a:t>
            </a:r>
          </a:p>
          <a:p>
            <a:pPr lvl="2"/>
            <a:r>
              <a:rPr lang="en-US" dirty="0" smtClean="0"/>
              <a:t>Transformations and clipping</a:t>
            </a:r>
          </a:p>
          <a:p>
            <a:pPr lvl="2"/>
            <a:r>
              <a:rPr lang="en-US" dirty="0" smtClean="0"/>
              <a:t>Hit testing</a:t>
            </a:r>
          </a:p>
          <a:p>
            <a:pPr lvl="2"/>
            <a:r>
              <a:rPr lang="en-US" dirty="0" smtClean="0"/>
              <a:t>Bounded Boxes</a:t>
            </a:r>
          </a:p>
          <a:p>
            <a:r>
              <a:rPr lang="en-US" dirty="0" smtClean="0"/>
              <a:t>Uses Retained Graphics Mode</a:t>
            </a:r>
          </a:p>
          <a:p>
            <a:pPr lvl="1"/>
            <a:r>
              <a:rPr lang="en-US" dirty="0" smtClean="0"/>
              <a:t>Drawing information is persisted in a serialized state by application, but WPF is responsible for rendering – you never call invalidate().</a:t>
            </a:r>
          </a:p>
          <a:p>
            <a:pPr lvl="1"/>
            <a:r>
              <a:rPr lang="en-US" dirty="0" smtClean="0"/>
              <a:t>Uses Painter’s Algorithm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4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466850"/>
            <a:ext cx="550545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86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hlinkClick r:id="rId2"/>
              </a:rPr>
              <a:t>WPF_DispatcherDemo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MSDN: WPF Threading Model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WPF </a:t>
            </a:r>
            <a:r>
              <a:rPr lang="en-US" dirty="0" smtClean="0"/>
              <a:t>uses a message loop, similar to Win32 programs</a:t>
            </a:r>
          </a:p>
          <a:p>
            <a:pPr lvl="1"/>
            <a:r>
              <a:rPr lang="en-US" dirty="0" smtClean="0"/>
              <a:t>Adds priority queuing</a:t>
            </a:r>
          </a:p>
          <a:p>
            <a:r>
              <a:rPr lang="en-US" dirty="0" smtClean="0"/>
              <a:t>All WPF applications have at least two threads</a:t>
            </a:r>
          </a:p>
          <a:p>
            <a:pPr lvl="1"/>
            <a:r>
              <a:rPr lang="en-US" dirty="0" smtClean="0"/>
              <a:t>Message pump thread, managed by Dispatcher</a:t>
            </a:r>
          </a:p>
          <a:p>
            <a:pPr lvl="1"/>
            <a:r>
              <a:rPr lang="en-US" dirty="0" smtClean="0"/>
              <a:t>Rendering thread</a:t>
            </a:r>
          </a:p>
          <a:p>
            <a:r>
              <a:rPr lang="en-US" dirty="0" smtClean="0"/>
              <a:t>Windows have thread affinity, e.g., the STA model.</a:t>
            </a:r>
          </a:p>
          <a:p>
            <a:r>
              <a:rPr lang="en-US" dirty="0" smtClean="0"/>
              <a:t>Worker threads return results to the UI thread for display</a:t>
            </a:r>
          </a:p>
          <a:p>
            <a:pPr lvl="1"/>
            <a:r>
              <a:rPr lang="en-US" dirty="0" smtClean="0"/>
              <a:t>They use </a:t>
            </a:r>
            <a:r>
              <a:rPr lang="en-US" dirty="0" err="1" smtClean="0"/>
              <a:t>UIElement.DispatcherObject.Dispatcher.Invoke</a:t>
            </a:r>
            <a:r>
              <a:rPr lang="en-US" dirty="0" smtClean="0"/>
              <a:t>(…)</a:t>
            </a:r>
          </a:p>
          <a:p>
            <a:pPr lvl="1"/>
            <a:r>
              <a:rPr lang="en-US" dirty="0" err="1" smtClean="0"/>
              <a:t>DispatcherObject</a:t>
            </a:r>
            <a:r>
              <a:rPr lang="en-US" dirty="0" smtClean="0"/>
              <a:t>, base for </a:t>
            </a:r>
            <a:r>
              <a:rPr lang="en-US" dirty="0" err="1" smtClean="0"/>
              <a:t>UIElements</a:t>
            </a:r>
            <a:r>
              <a:rPr lang="en-US" dirty="0" smtClean="0"/>
              <a:t>, holds the UI Dispatcher as a property and provides </a:t>
            </a:r>
            <a:r>
              <a:rPr lang="en-US" dirty="0" err="1" smtClean="0"/>
              <a:t>CheckAccess</a:t>
            </a:r>
            <a:r>
              <a:rPr lang="en-US" dirty="0" smtClean="0"/>
              <a:t>() and </a:t>
            </a:r>
            <a:r>
              <a:rPr lang="en-US" dirty="0" err="1" smtClean="0"/>
              <a:t>VerifyAccess</a:t>
            </a:r>
            <a:r>
              <a:rPr lang="en-US" dirty="0" smtClean="0"/>
              <a:t>() methods to see if the operation needs to be dispatched through </a:t>
            </a:r>
            <a:r>
              <a:rPr lang="en-US" dirty="0" err="1" smtClean="0"/>
              <a:t>Dispatcher.Invoke</a:t>
            </a:r>
            <a:r>
              <a:rPr lang="en-US" dirty="0" smtClean="0"/>
              <a:t>(…)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4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WPF_ChangeNotification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Implement Change Notification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All WPF property binding works through change notification:</a:t>
            </a:r>
          </a:p>
          <a:p>
            <a:pPr lvl="1"/>
            <a:r>
              <a:rPr lang="en-US" dirty="0" smtClean="0"/>
              <a:t>Every </a:t>
            </a:r>
            <a:r>
              <a:rPr lang="en-US" dirty="0" err="1" smtClean="0"/>
              <a:t>UIElement</a:t>
            </a:r>
            <a:r>
              <a:rPr lang="en-US" dirty="0" smtClean="0"/>
              <a:t> derives from </a:t>
            </a:r>
            <a:r>
              <a:rPr lang="en-US" dirty="0" err="1" smtClean="0"/>
              <a:t>DependencyObject</a:t>
            </a:r>
            <a:endParaRPr lang="en-US" dirty="0" smtClean="0"/>
          </a:p>
          <a:p>
            <a:pPr lvl="1"/>
            <a:r>
              <a:rPr lang="en-US" dirty="0" err="1" smtClean="0"/>
              <a:t>DependencyObject</a:t>
            </a:r>
            <a:r>
              <a:rPr lang="en-US" dirty="0" smtClean="0"/>
              <a:t> implements </a:t>
            </a:r>
            <a:r>
              <a:rPr lang="en-US" dirty="0" err="1" smtClean="0"/>
              <a:t>INotifyPropertyChanged</a:t>
            </a:r>
            <a:endParaRPr lang="en-US" dirty="0" smtClean="0"/>
          </a:p>
          <a:p>
            <a:pPr lvl="2"/>
            <a:r>
              <a:rPr lang="en-US" dirty="0" smtClean="0"/>
              <a:t>One element, the </a:t>
            </a:r>
            <a:r>
              <a:rPr lang="en-US" dirty="0" err="1" smtClean="0"/>
              <a:t>PropertyChanged</a:t>
            </a:r>
            <a:r>
              <a:rPr lang="en-US" dirty="0" smtClean="0"/>
              <a:t> event</a:t>
            </a:r>
          </a:p>
          <a:p>
            <a:pPr lvl="1"/>
            <a:r>
              <a:rPr lang="en-US" dirty="0" smtClean="0"/>
              <a:t>Binding:</a:t>
            </a:r>
          </a:p>
          <a:p>
            <a:pPr lvl="2"/>
            <a:r>
              <a:rPr lang="en-US" dirty="0" smtClean="0"/>
              <a:t>Subscriber uses </a:t>
            </a:r>
            <a:r>
              <a:rPr lang="en-US" dirty="0" err="1" smtClean="0"/>
              <a:t>UIElement.DataContext.Source</a:t>
            </a:r>
            <a:r>
              <a:rPr lang="en-US" dirty="0" smtClean="0"/>
              <a:t> as Publisher </a:t>
            </a:r>
          </a:p>
          <a:p>
            <a:pPr lvl="2"/>
            <a:r>
              <a:rPr lang="en-US" dirty="0" smtClean="0"/>
              <a:t>Subscribes to its </a:t>
            </a:r>
            <a:r>
              <a:rPr lang="en-US" dirty="0" err="1" smtClean="0"/>
              <a:t>PropertyChanged</a:t>
            </a:r>
            <a:r>
              <a:rPr lang="en-US" dirty="0" smtClean="0"/>
              <a:t> event</a:t>
            </a:r>
          </a:p>
          <a:p>
            <a:pPr lvl="2"/>
            <a:r>
              <a:rPr lang="en-US" dirty="0" smtClean="0"/>
              <a:t>Compiled </a:t>
            </a:r>
            <a:r>
              <a:rPr lang="en-US" dirty="0" err="1" smtClean="0"/>
              <a:t>Xaml</a:t>
            </a:r>
            <a:r>
              <a:rPr lang="en-US" dirty="0" smtClean="0"/>
              <a:t> provides a handler for the subscription that handles the property change. 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Notification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8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UIElements</a:t>
            </a:r>
            <a:r>
              <a:rPr lang="en-US" dirty="0" smtClean="0"/>
              <a:t> derive indirectly from </a:t>
            </a:r>
            <a:r>
              <a:rPr lang="en-US" dirty="0" err="1" smtClean="0"/>
              <a:t>DependencyObject</a:t>
            </a:r>
            <a:endParaRPr lang="en-US" dirty="0" smtClean="0"/>
          </a:p>
          <a:p>
            <a:r>
              <a:rPr lang="en-US" dirty="0" err="1" smtClean="0"/>
              <a:t>DependencyObject</a:t>
            </a:r>
            <a:r>
              <a:rPr lang="en-US" dirty="0" smtClean="0"/>
              <a:t> provides: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acilities for one-way and two-way property change notification, based on the </a:t>
            </a:r>
            <a:r>
              <a:rPr lang="en-US" dirty="0" err="1" smtClean="0"/>
              <a:t>INotifyPropertyChanged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A property dictionary used to hold values of properties, including values for container properties, called attached properties.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UIElement</a:t>
            </a:r>
            <a:r>
              <a:rPr lang="en-US" dirty="0" smtClean="0"/>
              <a:t> registers its dependency properties using Register method.</a:t>
            </a:r>
          </a:p>
          <a:p>
            <a:pPr lvl="2"/>
            <a:r>
              <a:rPr lang="en-US" dirty="0" err="1" smtClean="0"/>
              <a:t>UIElement</a:t>
            </a:r>
            <a:r>
              <a:rPr lang="en-US" dirty="0" smtClean="0"/>
              <a:t> registers its attached properties using </a:t>
            </a:r>
            <a:r>
              <a:rPr lang="en-US" dirty="0" err="1" smtClean="0"/>
              <a:t>RegisterAttached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Values returned from the property system are evaluated in a multistep process:</a:t>
            </a:r>
          </a:p>
          <a:p>
            <a:pPr lvl="2"/>
            <a:r>
              <a:rPr lang="en-US" dirty="0" smtClean="0"/>
              <a:t>Coercion, animation, local value, parent template properties, implicit style, style triggers, template triggers, style setters, default style, inheritance, default value defined in dependency property metadata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8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Observable Collections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 dynamic data collection that provides notifications when items are:</a:t>
            </a:r>
          </a:p>
          <a:p>
            <a:pPr lvl="1"/>
            <a:r>
              <a:rPr lang="en-US" dirty="0" smtClean="0"/>
              <a:t>Added</a:t>
            </a:r>
          </a:p>
          <a:p>
            <a:pPr lvl="1"/>
            <a:r>
              <a:rPr lang="en-US" dirty="0" smtClean="0"/>
              <a:t>Removed</a:t>
            </a:r>
          </a:p>
          <a:p>
            <a:pPr lvl="1"/>
            <a:r>
              <a:rPr lang="en-US" dirty="0" smtClean="0"/>
              <a:t>List is refreshed</a:t>
            </a:r>
          </a:p>
          <a:p>
            <a:r>
              <a:rPr lang="en-US" dirty="0" smtClean="0"/>
              <a:t>Implemented by:</a:t>
            </a:r>
          </a:p>
          <a:p>
            <a:pPr lvl="1"/>
            <a:r>
              <a:rPr lang="en-US" dirty="0" err="1" smtClean="0"/>
              <a:t>ObservableCollection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smtClean="0"/>
              <a:t>List&lt;T&gt;</a:t>
            </a:r>
          </a:p>
          <a:p>
            <a:pPr lvl="1"/>
            <a:r>
              <a:rPr lang="en-US" dirty="0" smtClean="0"/>
              <a:t>Collection&lt;T&gt;</a:t>
            </a:r>
          </a:p>
          <a:p>
            <a:pPr lvl="1"/>
            <a:r>
              <a:rPr lang="en-US" dirty="0" err="1" smtClean="0"/>
              <a:t>BindingList</a:t>
            </a:r>
            <a:r>
              <a:rPr lang="en-US" dirty="0" smtClean="0"/>
              <a:t>&lt;T&gt;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Observable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0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2097</TotalTime>
  <Words>470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WPF Controls</vt:lpstr>
      <vt:lpstr>References</vt:lpstr>
      <vt:lpstr>WPF - The Parts</vt:lpstr>
      <vt:lpstr>Rendering Model</vt:lpstr>
      <vt:lpstr>PowerPoint Presentation</vt:lpstr>
      <vt:lpstr>Dispatcher</vt:lpstr>
      <vt:lpstr>Change Notification</vt:lpstr>
      <vt:lpstr>Dependency Object</vt:lpstr>
      <vt:lpstr>Observable Collection</vt:lpstr>
      <vt:lpstr>Data Binding</vt:lpstr>
      <vt:lpstr>Control Template</vt:lpstr>
      <vt:lpstr>Data Template</vt:lpstr>
      <vt:lpstr>Resource Dictionaries</vt:lpstr>
    </vt:vector>
  </TitlesOfParts>
  <Company>Syracuse Software Technology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WPF Controls</dc:title>
  <dc:creator>Jim Fawcett</dc:creator>
  <cp:lastModifiedBy>Jim Fawcett</cp:lastModifiedBy>
  <cp:revision>15</cp:revision>
  <dcterms:created xsi:type="dcterms:W3CDTF">2011-04-10T11:48:29Z</dcterms:created>
  <dcterms:modified xsi:type="dcterms:W3CDTF">2011-04-11T22:46:48Z</dcterms:modified>
</cp:coreProperties>
</file>