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6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A12EC-CBE6-4DD8-9C1F-55C653276036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78D58C-EBC0-427E-8F21-FE6B32BD0D76}">
      <dgm:prSet phldrT="[Text]"/>
      <dgm:spPr/>
      <dgm:t>
        <a:bodyPr/>
        <a:lstStyle/>
        <a:p>
          <a:r>
            <a:rPr lang="en-US" dirty="0"/>
            <a:t>Source&lt;T&gt;</a:t>
          </a:r>
        </a:p>
      </dgm:t>
    </dgm:pt>
    <dgm:pt modelId="{F08C4EF3-1144-46C1-9B8E-30DC469C6E31}" type="parTrans" cxnId="{D92173E1-6CCC-4201-B7D0-F3A14BA056F5}">
      <dgm:prSet/>
      <dgm:spPr/>
      <dgm:t>
        <a:bodyPr/>
        <a:lstStyle/>
        <a:p>
          <a:endParaRPr lang="en-US"/>
        </a:p>
      </dgm:t>
    </dgm:pt>
    <dgm:pt modelId="{34F00933-2208-47A9-812A-5EE1DD5E0244}" type="sibTrans" cxnId="{D92173E1-6CCC-4201-B7D0-F3A14BA056F5}">
      <dgm:prSet/>
      <dgm:spPr/>
      <dgm:t>
        <a:bodyPr/>
        <a:lstStyle/>
        <a:p>
          <a:endParaRPr lang="en-US"/>
        </a:p>
      </dgm:t>
    </dgm:pt>
    <dgm:pt modelId="{9891EC20-B888-42FE-9384-EF4F311C49C4}">
      <dgm:prSet phldrT="[Text]" custT="1"/>
      <dgm:spPr/>
      <dgm:t>
        <a:bodyPr/>
        <a:lstStyle/>
        <a:p>
          <a:r>
            <a:rPr lang="en-US" sz="1600" dirty="0"/>
            <a:t>Input collection</a:t>
          </a:r>
        </a:p>
      </dgm:t>
    </dgm:pt>
    <dgm:pt modelId="{B04FEB5D-8076-406F-AF65-0EA86BD5E7BC}" type="parTrans" cxnId="{63C1FFBE-A2BF-4843-B05D-4ECBEF734A3E}">
      <dgm:prSet/>
      <dgm:spPr/>
      <dgm:t>
        <a:bodyPr/>
        <a:lstStyle/>
        <a:p>
          <a:endParaRPr lang="en-US"/>
        </a:p>
      </dgm:t>
    </dgm:pt>
    <dgm:pt modelId="{E1ED0F73-2566-42DA-8883-294598E8D289}" type="sibTrans" cxnId="{63C1FFBE-A2BF-4843-B05D-4ECBEF734A3E}">
      <dgm:prSet/>
      <dgm:spPr/>
      <dgm:t>
        <a:bodyPr/>
        <a:lstStyle/>
        <a:p>
          <a:endParaRPr lang="en-US"/>
        </a:p>
      </dgm:t>
    </dgm:pt>
    <dgm:pt modelId="{6715A8A0-FA6B-4AC9-BA80-D78A56DD632F}">
      <dgm:prSet phldrT="[Text]"/>
      <dgm:spPr/>
      <dgm:t>
        <a:bodyPr/>
        <a:lstStyle/>
        <a:p>
          <a:r>
            <a:rPr lang="en-US" dirty="0"/>
            <a:t>LINQ</a:t>
          </a:r>
        </a:p>
        <a:p>
          <a:r>
            <a:rPr lang="en-US" dirty="0"/>
            <a:t>Query</a:t>
          </a:r>
        </a:p>
      </dgm:t>
    </dgm:pt>
    <dgm:pt modelId="{B385DFB4-C095-4019-AF6C-200FCEC56C02}" type="parTrans" cxnId="{1CB318F3-003C-4449-8A38-33A4F09B2A83}">
      <dgm:prSet/>
      <dgm:spPr/>
      <dgm:t>
        <a:bodyPr/>
        <a:lstStyle/>
        <a:p>
          <a:endParaRPr lang="en-US"/>
        </a:p>
      </dgm:t>
    </dgm:pt>
    <dgm:pt modelId="{2BB7C08F-DEBA-454F-987B-2E7EF1C35F7B}" type="sibTrans" cxnId="{1CB318F3-003C-4449-8A38-33A4F09B2A83}">
      <dgm:prSet/>
      <dgm:spPr/>
      <dgm:t>
        <a:bodyPr/>
        <a:lstStyle/>
        <a:p>
          <a:endParaRPr lang="en-US"/>
        </a:p>
      </dgm:t>
    </dgm:pt>
    <dgm:pt modelId="{1E3B015E-4113-4B5A-9D60-4DDB8E8E585A}">
      <dgm:prSet phldrT="[Text]" custT="1"/>
      <dgm:spPr/>
      <dgm:t>
        <a:bodyPr/>
        <a:lstStyle/>
        <a:p>
          <a:r>
            <a:rPr lang="en-US" sz="1600" dirty="0"/>
            <a:t>Query expression</a:t>
          </a:r>
        </a:p>
      </dgm:t>
    </dgm:pt>
    <dgm:pt modelId="{CA71AFCE-E12C-4302-A48E-4C4DA6F2A84C}" type="parTrans" cxnId="{DDA2914D-C8F2-4BFC-A26F-95514CCA1642}">
      <dgm:prSet/>
      <dgm:spPr/>
      <dgm:t>
        <a:bodyPr/>
        <a:lstStyle/>
        <a:p>
          <a:endParaRPr lang="en-US"/>
        </a:p>
      </dgm:t>
    </dgm:pt>
    <dgm:pt modelId="{A6E84D19-3B44-44D2-A17D-EFDA97D24034}" type="sibTrans" cxnId="{DDA2914D-C8F2-4BFC-A26F-95514CCA1642}">
      <dgm:prSet/>
      <dgm:spPr/>
      <dgm:t>
        <a:bodyPr/>
        <a:lstStyle/>
        <a:p>
          <a:endParaRPr lang="en-US"/>
        </a:p>
      </dgm:t>
    </dgm:pt>
    <dgm:pt modelId="{FAD770A1-046F-4B74-976C-3E56C422BC6E}">
      <dgm:prSet phldrT="[Text]"/>
      <dgm:spPr/>
      <dgm:t>
        <a:bodyPr/>
        <a:lstStyle/>
        <a:p>
          <a:r>
            <a:rPr lang="en-US" dirty="0"/>
            <a:t>Source&lt;</a:t>
          </a:r>
          <a:r>
            <a:rPr lang="en-US" dirty="0" err="1"/>
            <a:t>TResult</a:t>
          </a:r>
          <a:r>
            <a:rPr lang="en-US" dirty="0"/>
            <a:t>&gt;</a:t>
          </a:r>
        </a:p>
      </dgm:t>
    </dgm:pt>
    <dgm:pt modelId="{227AF636-A6F3-45A1-9DF3-FB36AB1771EF}" type="parTrans" cxnId="{0FAE67FC-D608-4FDC-ACC4-48209628EF9A}">
      <dgm:prSet/>
      <dgm:spPr/>
      <dgm:t>
        <a:bodyPr/>
        <a:lstStyle/>
        <a:p>
          <a:endParaRPr lang="en-US"/>
        </a:p>
      </dgm:t>
    </dgm:pt>
    <dgm:pt modelId="{05D7B1CA-E1C5-4828-8B41-AD0DAFF39E26}" type="sibTrans" cxnId="{0FAE67FC-D608-4FDC-ACC4-48209628EF9A}">
      <dgm:prSet/>
      <dgm:spPr/>
      <dgm:t>
        <a:bodyPr/>
        <a:lstStyle/>
        <a:p>
          <a:endParaRPr lang="en-US"/>
        </a:p>
      </dgm:t>
    </dgm:pt>
    <dgm:pt modelId="{3322EFE8-53AC-4425-B207-726FB4E52EC5}">
      <dgm:prSet phldrT="[Text]" custT="1"/>
      <dgm:spPr/>
      <dgm:t>
        <a:bodyPr/>
        <a:lstStyle/>
        <a:p>
          <a:r>
            <a:rPr lang="en-US" sz="1800" dirty="0"/>
            <a:t>Query result</a:t>
          </a:r>
        </a:p>
      </dgm:t>
    </dgm:pt>
    <dgm:pt modelId="{C4C97D2D-BEC6-4369-9800-429B9305C9DB}" type="parTrans" cxnId="{D53CC60E-B5B9-4281-B8DE-6D63EEDEA597}">
      <dgm:prSet/>
      <dgm:spPr/>
      <dgm:t>
        <a:bodyPr/>
        <a:lstStyle/>
        <a:p>
          <a:endParaRPr lang="en-US"/>
        </a:p>
      </dgm:t>
    </dgm:pt>
    <dgm:pt modelId="{3C5E49AE-12A5-4E8B-91FE-85C644DB380B}" type="sibTrans" cxnId="{D53CC60E-B5B9-4281-B8DE-6D63EEDEA597}">
      <dgm:prSet/>
      <dgm:spPr/>
      <dgm:t>
        <a:bodyPr/>
        <a:lstStyle/>
        <a:p>
          <a:endParaRPr lang="en-US"/>
        </a:p>
      </dgm:t>
    </dgm:pt>
    <dgm:pt modelId="{8EE60BDC-0F84-49A3-8E3E-2B6115EDB552}" type="pres">
      <dgm:prSet presAssocID="{AA8A12EC-CBE6-4DD8-9C1F-55C653276036}" presName="rootnode" presStyleCnt="0">
        <dgm:presLayoutVars>
          <dgm:chMax/>
          <dgm:chPref/>
          <dgm:dir/>
          <dgm:animLvl val="lvl"/>
        </dgm:presLayoutVars>
      </dgm:prSet>
      <dgm:spPr/>
    </dgm:pt>
    <dgm:pt modelId="{5ABDED81-38DB-4943-B0C6-009397B1E264}" type="pres">
      <dgm:prSet presAssocID="{5478D58C-EBC0-427E-8F21-FE6B32BD0D76}" presName="composite" presStyleCnt="0"/>
      <dgm:spPr/>
    </dgm:pt>
    <dgm:pt modelId="{6F40B8A6-6A92-48CA-B1CD-61BD70C16BC0}" type="pres">
      <dgm:prSet presAssocID="{5478D58C-EBC0-427E-8F21-FE6B32BD0D76}" presName="bentUpArrow1" presStyleLbl="alignImgPlace1" presStyleIdx="0" presStyleCnt="2"/>
      <dgm:spPr/>
    </dgm:pt>
    <dgm:pt modelId="{B2A2A256-8275-4C68-ACC7-EF57ACAC6006}" type="pres">
      <dgm:prSet presAssocID="{5478D58C-EBC0-427E-8F21-FE6B32BD0D7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181D9EF3-5155-4744-9C6F-3E47224D8C15}" type="pres">
      <dgm:prSet presAssocID="{5478D58C-EBC0-427E-8F21-FE6B32BD0D7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33F5B480-1B73-4D37-B281-8F47C239FA5E}" type="pres">
      <dgm:prSet presAssocID="{34F00933-2208-47A9-812A-5EE1DD5E0244}" presName="sibTrans" presStyleCnt="0"/>
      <dgm:spPr/>
    </dgm:pt>
    <dgm:pt modelId="{EF4080C6-9161-44D0-BBA2-271E9499DAC4}" type="pres">
      <dgm:prSet presAssocID="{6715A8A0-FA6B-4AC9-BA80-D78A56DD632F}" presName="composite" presStyleCnt="0"/>
      <dgm:spPr/>
    </dgm:pt>
    <dgm:pt modelId="{0AF24D94-FFB4-4E63-98B0-FCA5FC3B6AE0}" type="pres">
      <dgm:prSet presAssocID="{6715A8A0-FA6B-4AC9-BA80-D78A56DD632F}" presName="bentUpArrow1" presStyleLbl="alignImgPlace1" presStyleIdx="1" presStyleCnt="2"/>
      <dgm:spPr/>
    </dgm:pt>
    <dgm:pt modelId="{B4658928-AFAE-47D3-B238-2F7B8CCF723C}" type="pres">
      <dgm:prSet presAssocID="{6715A8A0-FA6B-4AC9-BA80-D78A56DD632F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CC7726E2-047D-434C-B98B-B26DACD3A4FA}" type="pres">
      <dgm:prSet presAssocID="{6715A8A0-FA6B-4AC9-BA80-D78A56DD632F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0BCFDCF-DD59-492B-9F35-0A58731483C7}" type="pres">
      <dgm:prSet presAssocID="{2BB7C08F-DEBA-454F-987B-2E7EF1C35F7B}" presName="sibTrans" presStyleCnt="0"/>
      <dgm:spPr/>
    </dgm:pt>
    <dgm:pt modelId="{F33E15E2-3292-4A3E-B2E1-E588C3EC2237}" type="pres">
      <dgm:prSet presAssocID="{FAD770A1-046F-4B74-976C-3E56C422BC6E}" presName="composite" presStyleCnt="0"/>
      <dgm:spPr/>
    </dgm:pt>
    <dgm:pt modelId="{FBD73DB6-2CC5-46E6-8871-B9BA5DD25C43}" type="pres">
      <dgm:prSet presAssocID="{FAD770A1-046F-4B74-976C-3E56C422BC6E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1EF84AAA-26B4-48DA-B5B4-01E819827A2F}" type="pres">
      <dgm:prSet presAssocID="{FAD770A1-046F-4B74-976C-3E56C422BC6E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DA2914D-C8F2-4BFC-A26F-95514CCA1642}" srcId="{6715A8A0-FA6B-4AC9-BA80-D78A56DD632F}" destId="{1E3B015E-4113-4B5A-9D60-4DDB8E8E585A}" srcOrd="0" destOrd="0" parTransId="{CA71AFCE-E12C-4302-A48E-4C4DA6F2A84C}" sibTransId="{A6E84D19-3B44-44D2-A17D-EFDA97D24034}"/>
    <dgm:cxn modelId="{D53CC60E-B5B9-4281-B8DE-6D63EEDEA597}" srcId="{FAD770A1-046F-4B74-976C-3E56C422BC6E}" destId="{3322EFE8-53AC-4425-B207-726FB4E52EC5}" srcOrd="0" destOrd="0" parTransId="{C4C97D2D-BEC6-4369-9800-429B9305C9DB}" sibTransId="{3C5E49AE-12A5-4E8B-91FE-85C644DB380B}"/>
    <dgm:cxn modelId="{63C1FFBE-A2BF-4843-B05D-4ECBEF734A3E}" srcId="{5478D58C-EBC0-427E-8F21-FE6B32BD0D76}" destId="{9891EC20-B888-42FE-9384-EF4F311C49C4}" srcOrd="0" destOrd="0" parTransId="{B04FEB5D-8076-406F-AF65-0EA86BD5E7BC}" sibTransId="{E1ED0F73-2566-42DA-8883-294598E8D289}"/>
    <dgm:cxn modelId="{78DD0356-0D9E-4CAD-980E-DF3D84F38A73}" type="presOf" srcId="{3322EFE8-53AC-4425-B207-726FB4E52EC5}" destId="{1EF84AAA-26B4-48DA-B5B4-01E819827A2F}" srcOrd="0" destOrd="0" presId="urn:microsoft.com/office/officeart/2005/8/layout/StepDownProcess"/>
    <dgm:cxn modelId="{F4B1C661-C48D-4715-9564-9B329615A0CE}" type="presOf" srcId="{5478D58C-EBC0-427E-8F21-FE6B32BD0D76}" destId="{B2A2A256-8275-4C68-ACC7-EF57ACAC6006}" srcOrd="0" destOrd="0" presId="urn:microsoft.com/office/officeart/2005/8/layout/StepDownProcess"/>
    <dgm:cxn modelId="{904E3C3E-9BD8-446E-A53F-F3F804FBC9A9}" type="presOf" srcId="{FAD770A1-046F-4B74-976C-3E56C422BC6E}" destId="{FBD73DB6-2CC5-46E6-8871-B9BA5DD25C43}" srcOrd="0" destOrd="0" presId="urn:microsoft.com/office/officeart/2005/8/layout/StepDownProcess"/>
    <dgm:cxn modelId="{BDDADE92-8263-4F81-9A51-18AC5F6C25ED}" type="presOf" srcId="{AA8A12EC-CBE6-4DD8-9C1F-55C653276036}" destId="{8EE60BDC-0F84-49A3-8E3E-2B6115EDB552}" srcOrd="0" destOrd="0" presId="urn:microsoft.com/office/officeart/2005/8/layout/StepDownProcess"/>
    <dgm:cxn modelId="{0FAE67FC-D608-4FDC-ACC4-48209628EF9A}" srcId="{AA8A12EC-CBE6-4DD8-9C1F-55C653276036}" destId="{FAD770A1-046F-4B74-976C-3E56C422BC6E}" srcOrd="2" destOrd="0" parTransId="{227AF636-A6F3-45A1-9DF3-FB36AB1771EF}" sibTransId="{05D7B1CA-E1C5-4828-8B41-AD0DAFF39E26}"/>
    <dgm:cxn modelId="{C9E41C58-7210-4F42-9D04-C1FBBBD1FB2B}" type="presOf" srcId="{1E3B015E-4113-4B5A-9D60-4DDB8E8E585A}" destId="{CC7726E2-047D-434C-B98B-B26DACD3A4FA}" srcOrd="0" destOrd="0" presId="urn:microsoft.com/office/officeart/2005/8/layout/StepDownProcess"/>
    <dgm:cxn modelId="{D92173E1-6CCC-4201-B7D0-F3A14BA056F5}" srcId="{AA8A12EC-CBE6-4DD8-9C1F-55C653276036}" destId="{5478D58C-EBC0-427E-8F21-FE6B32BD0D76}" srcOrd="0" destOrd="0" parTransId="{F08C4EF3-1144-46C1-9B8E-30DC469C6E31}" sibTransId="{34F00933-2208-47A9-812A-5EE1DD5E0244}"/>
    <dgm:cxn modelId="{23C2E2FB-9B15-465E-A993-12E8E3165214}" type="presOf" srcId="{9891EC20-B888-42FE-9384-EF4F311C49C4}" destId="{181D9EF3-5155-4744-9C6F-3E47224D8C15}" srcOrd="0" destOrd="0" presId="urn:microsoft.com/office/officeart/2005/8/layout/StepDownProcess"/>
    <dgm:cxn modelId="{0C75E1CB-978D-43D3-8C1C-F04B935A53BC}" type="presOf" srcId="{6715A8A0-FA6B-4AC9-BA80-D78A56DD632F}" destId="{B4658928-AFAE-47D3-B238-2F7B8CCF723C}" srcOrd="0" destOrd="0" presId="urn:microsoft.com/office/officeart/2005/8/layout/StepDownProcess"/>
    <dgm:cxn modelId="{1CB318F3-003C-4449-8A38-33A4F09B2A83}" srcId="{AA8A12EC-CBE6-4DD8-9C1F-55C653276036}" destId="{6715A8A0-FA6B-4AC9-BA80-D78A56DD632F}" srcOrd="1" destOrd="0" parTransId="{B385DFB4-C095-4019-AF6C-200FCEC56C02}" sibTransId="{2BB7C08F-DEBA-454F-987B-2E7EF1C35F7B}"/>
    <dgm:cxn modelId="{7DF80AB5-178A-4578-B15F-8403B670241F}" type="presParOf" srcId="{8EE60BDC-0F84-49A3-8E3E-2B6115EDB552}" destId="{5ABDED81-38DB-4943-B0C6-009397B1E264}" srcOrd="0" destOrd="0" presId="urn:microsoft.com/office/officeart/2005/8/layout/StepDownProcess"/>
    <dgm:cxn modelId="{0386AE8E-BE1F-4D5D-9DE3-EC8E889F8C03}" type="presParOf" srcId="{5ABDED81-38DB-4943-B0C6-009397B1E264}" destId="{6F40B8A6-6A92-48CA-B1CD-61BD70C16BC0}" srcOrd="0" destOrd="0" presId="urn:microsoft.com/office/officeart/2005/8/layout/StepDownProcess"/>
    <dgm:cxn modelId="{EDDE19D8-A2D8-425C-B1D1-BFDD181FF549}" type="presParOf" srcId="{5ABDED81-38DB-4943-B0C6-009397B1E264}" destId="{B2A2A256-8275-4C68-ACC7-EF57ACAC6006}" srcOrd="1" destOrd="0" presId="urn:microsoft.com/office/officeart/2005/8/layout/StepDownProcess"/>
    <dgm:cxn modelId="{26D09376-E11E-4A71-B8EC-F95DFB771E2C}" type="presParOf" srcId="{5ABDED81-38DB-4943-B0C6-009397B1E264}" destId="{181D9EF3-5155-4744-9C6F-3E47224D8C15}" srcOrd="2" destOrd="0" presId="urn:microsoft.com/office/officeart/2005/8/layout/StepDownProcess"/>
    <dgm:cxn modelId="{51E85E94-B077-4EF7-93AE-C1E64DBDEBD1}" type="presParOf" srcId="{8EE60BDC-0F84-49A3-8E3E-2B6115EDB552}" destId="{33F5B480-1B73-4D37-B281-8F47C239FA5E}" srcOrd="1" destOrd="0" presId="urn:microsoft.com/office/officeart/2005/8/layout/StepDownProcess"/>
    <dgm:cxn modelId="{4AF90D72-86FE-42C1-A83F-561380E1989E}" type="presParOf" srcId="{8EE60BDC-0F84-49A3-8E3E-2B6115EDB552}" destId="{EF4080C6-9161-44D0-BBA2-271E9499DAC4}" srcOrd="2" destOrd="0" presId="urn:microsoft.com/office/officeart/2005/8/layout/StepDownProcess"/>
    <dgm:cxn modelId="{3EB3A537-91EA-4281-BB18-483361EC18D6}" type="presParOf" srcId="{EF4080C6-9161-44D0-BBA2-271E9499DAC4}" destId="{0AF24D94-FFB4-4E63-98B0-FCA5FC3B6AE0}" srcOrd="0" destOrd="0" presId="urn:microsoft.com/office/officeart/2005/8/layout/StepDownProcess"/>
    <dgm:cxn modelId="{0ECAD57D-27F3-47BE-8E92-DECF2E0210C5}" type="presParOf" srcId="{EF4080C6-9161-44D0-BBA2-271E9499DAC4}" destId="{B4658928-AFAE-47D3-B238-2F7B8CCF723C}" srcOrd="1" destOrd="0" presId="urn:microsoft.com/office/officeart/2005/8/layout/StepDownProcess"/>
    <dgm:cxn modelId="{EFB78FE4-A5AF-4D56-B4BF-98A7169F578B}" type="presParOf" srcId="{EF4080C6-9161-44D0-BBA2-271E9499DAC4}" destId="{CC7726E2-047D-434C-B98B-B26DACD3A4FA}" srcOrd="2" destOrd="0" presId="urn:microsoft.com/office/officeart/2005/8/layout/StepDownProcess"/>
    <dgm:cxn modelId="{852FED18-EB1D-44A5-985A-95EFE37E9371}" type="presParOf" srcId="{8EE60BDC-0F84-49A3-8E3E-2B6115EDB552}" destId="{20BCFDCF-DD59-492B-9F35-0A58731483C7}" srcOrd="3" destOrd="0" presId="urn:microsoft.com/office/officeart/2005/8/layout/StepDownProcess"/>
    <dgm:cxn modelId="{3FBA4C42-231E-4FED-835D-0D172E49F2C5}" type="presParOf" srcId="{8EE60BDC-0F84-49A3-8E3E-2B6115EDB552}" destId="{F33E15E2-3292-4A3E-B2E1-E588C3EC2237}" srcOrd="4" destOrd="0" presId="urn:microsoft.com/office/officeart/2005/8/layout/StepDownProcess"/>
    <dgm:cxn modelId="{F12818E9-9798-4D80-B140-3D75A0923477}" type="presParOf" srcId="{F33E15E2-3292-4A3E-B2E1-E588C3EC2237}" destId="{FBD73DB6-2CC5-46E6-8871-B9BA5DD25C43}" srcOrd="0" destOrd="0" presId="urn:microsoft.com/office/officeart/2005/8/layout/StepDownProcess"/>
    <dgm:cxn modelId="{B394C373-81FD-40A9-98EC-58B6FDFA73B6}" type="presParOf" srcId="{F33E15E2-3292-4A3E-B2E1-E588C3EC2237}" destId="{1EF84AAA-26B4-48DA-B5B4-01E819827A2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CF097F-75AD-45D6-8393-98146EA629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3FFF5F-43E1-413A-BF83-7D07FC05A5A3}">
      <dgm:prSet phldrT="[Text]"/>
      <dgm:spPr/>
      <dgm:t>
        <a:bodyPr/>
        <a:lstStyle/>
        <a:p>
          <a:r>
            <a:rPr lang="en-US" dirty="0" err="1"/>
            <a:t>IEnumerable</a:t>
          </a:r>
          <a:r>
            <a:rPr lang="en-US" dirty="0"/>
            <a:t>&lt;T&gt;</a:t>
          </a:r>
        </a:p>
      </dgm:t>
    </dgm:pt>
    <dgm:pt modelId="{25528947-3E4D-4DDC-9E46-43585E0F7DE7}" type="parTrans" cxnId="{4668902F-6C22-4845-B36E-A31BEAC0C1C9}">
      <dgm:prSet/>
      <dgm:spPr/>
      <dgm:t>
        <a:bodyPr/>
        <a:lstStyle/>
        <a:p>
          <a:endParaRPr lang="en-US"/>
        </a:p>
      </dgm:t>
    </dgm:pt>
    <dgm:pt modelId="{197CF9EA-82A8-4529-A26A-7E0DE658A64E}" type="sibTrans" cxnId="{4668902F-6C22-4845-B36E-A31BEAC0C1C9}">
      <dgm:prSet/>
      <dgm:spPr/>
      <dgm:t>
        <a:bodyPr/>
        <a:lstStyle/>
        <a:p>
          <a:endParaRPr lang="en-US"/>
        </a:p>
      </dgm:t>
    </dgm:pt>
    <dgm:pt modelId="{7CA26202-4068-4FF8-82D7-272850C164A6}">
      <dgm:prSet phldrT="[Text]"/>
      <dgm:spPr/>
      <dgm:t>
        <a:bodyPr/>
        <a:lstStyle/>
        <a:p>
          <a:r>
            <a:rPr lang="en-US" dirty="0" err="1"/>
            <a:t>IQueryable</a:t>
          </a:r>
          <a:r>
            <a:rPr lang="en-US" dirty="0"/>
            <a:t>&lt;T&gt;</a:t>
          </a:r>
        </a:p>
      </dgm:t>
    </dgm:pt>
    <dgm:pt modelId="{B4FE834B-C357-4A4B-8222-9C8729AB1FB4}" type="parTrans" cxnId="{18A825C0-8683-4726-8150-A914DA294E75}">
      <dgm:prSet/>
      <dgm:spPr/>
      <dgm:t>
        <a:bodyPr/>
        <a:lstStyle/>
        <a:p>
          <a:endParaRPr lang="en-US"/>
        </a:p>
      </dgm:t>
    </dgm:pt>
    <dgm:pt modelId="{94DDE209-6D12-40EC-9CA0-9E7AE2CEBCD6}" type="sibTrans" cxnId="{18A825C0-8683-4726-8150-A914DA294E75}">
      <dgm:prSet/>
      <dgm:spPr/>
      <dgm:t>
        <a:bodyPr/>
        <a:lstStyle/>
        <a:p>
          <a:endParaRPr lang="en-US"/>
        </a:p>
      </dgm:t>
    </dgm:pt>
    <dgm:pt modelId="{AB2DC25B-624C-4DDF-A48B-30C3C0500199}">
      <dgm:prSet phldrT="[Text]"/>
      <dgm:spPr/>
      <dgm:t>
        <a:bodyPr/>
        <a:lstStyle/>
        <a:p>
          <a:r>
            <a:rPr lang="en-US" dirty="0"/>
            <a:t>Source</a:t>
          </a:r>
        </a:p>
      </dgm:t>
    </dgm:pt>
    <dgm:pt modelId="{D1E44443-6B02-46A2-A25B-B92E75D0F695}" type="sibTrans" cxnId="{49718F9A-2359-40FF-8292-5E4C8D7C3BA8}">
      <dgm:prSet/>
      <dgm:spPr/>
      <dgm:t>
        <a:bodyPr/>
        <a:lstStyle/>
        <a:p>
          <a:endParaRPr lang="en-US"/>
        </a:p>
      </dgm:t>
    </dgm:pt>
    <dgm:pt modelId="{FE01A9C8-0C33-4435-92F4-AF9C8D5B6687}" type="parTrans" cxnId="{49718F9A-2359-40FF-8292-5E4C8D7C3BA8}">
      <dgm:prSet/>
      <dgm:spPr/>
      <dgm:t>
        <a:bodyPr/>
        <a:lstStyle/>
        <a:p>
          <a:endParaRPr lang="en-US"/>
        </a:p>
      </dgm:t>
    </dgm:pt>
    <dgm:pt modelId="{CE1C27BC-D201-4C70-AEA2-52EFF6B0B980}" type="pres">
      <dgm:prSet presAssocID="{CCCF097F-75AD-45D6-8393-98146EA6299C}" presName="Name0" presStyleCnt="0">
        <dgm:presLayoutVars>
          <dgm:dir/>
          <dgm:animLvl val="lvl"/>
          <dgm:resizeHandles val="exact"/>
        </dgm:presLayoutVars>
      </dgm:prSet>
      <dgm:spPr/>
    </dgm:pt>
    <dgm:pt modelId="{4E1E9D1D-111B-4868-BF96-5DC5C25F80C7}" type="pres">
      <dgm:prSet presAssocID="{AB2DC25B-624C-4DDF-A48B-30C3C0500199}" presName="composite" presStyleCnt="0"/>
      <dgm:spPr/>
    </dgm:pt>
    <dgm:pt modelId="{11987688-429E-446B-A475-3106B1C8D758}" type="pres">
      <dgm:prSet presAssocID="{AB2DC25B-624C-4DDF-A48B-30C3C0500199}" presName="parTx" presStyleLbl="alignNode1" presStyleIdx="0" presStyleCnt="1" custLinFactX="34194" custLinFactNeighborX="100000" custLinFactNeighborY="-65070">
        <dgm:presLayoutVars>
          <dgm:chMax val="0"/>
          <dgm:chPref val="0"/>
          <dgm:bulletEnabled val="1"/>
        </dgm:presLayoutVars>
      </dgm:prSet>
      <dgm:spPr/>
    </dgm:pt>
    <dgm:pt modelId="{072273BE-AE7A-4E1F-B330-8B80504E1ACD}" type="pres">
      <dgm:prSet presAssocID="{AB2DC25B-624C-4DDF-A48B-30C3C0500199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18A825C0-8683-4726-8150-A914DA294E75}" srcId="{AB2DC25B-624C-4DDF-A48B-30C3C0500199}" destId="{7CA26202-4068-4FF8-82D7-272850C164A6}" srcOrd="1" destOrd="0" parTransId="{B4FE834B-C357-4A4B-8222-9C8729AB1FB4}" sibTransId="{94DDE209-6D12-40EC-9CA0-9E7AE2CEBCD6}"/>
    <dgm:cxn modelId="{7F4D8B74-D945-497E-9FBB-1CA0210129F3}" type="presOf" srcId="{7CA26202-4068-4FF8-82D7-272850C164A6}" destId="{072273BE-AE7A-4E1F-B330-8B80504E1ACD}" srcOrd="0" destOrd="1" presId="urn:microsoft.com/office/officeart/2005/8/layout/hList1"/>
    <dgm:cxn modelId="{0654DD08-94E8-4C0F-9DF8-5DAFD842560C}" type="presOf" srcId="{AB2DC25B-624C-4DDF-A48B-30C3C0500199}" destId="{11987688-429E-446B-A475-3106B1C8D758}" srcOrd="0" destOrd="0" presId="urn:microsoft.com/office/officeart/2005/8/layout/hList1"/>
    <dgm:cxn modelId="{49718F9A-2359-40FF-8292-5E4C8D7C3BA8}" srcId="{CCCF097F-75AD-45D6-8393-98146EA6299C}" destId="{AB2DC25B-624C-4DDF-A48B-30C3C0500199}" srcOrd="0" destOrd="0" parTransId="{FE01A9C8-0C33-4435-92F4-AF9C8D5B6687}" sibTransId="{D1E44443-6B02-46A2-A25B-B92E75D0F695}"/>
    <dgm:cxn modelId="{1CB6AF19-2A05-4771-95A5-66D603BA8FB1}" type="presOf" srcId="{CCCF097F-75AD-45D6-8393-98146EA6299C}" destId="{CE1C27BC-D201-4C70-AEA2-52EFF6B0B980}" srcOrd="0" destOrd="0" presId="urn:microsoft.com/office/officeart/2005/8/layout/hList1"/>
    <dgm:cxn modelId="{4668902F-6C22-4845-B36E-A31BEAC0C1C9}" srcId="{AB2DC25B-624C-4DDF-A48B-30C3C0500199}" destId="{083FFF5F-43E1-413A-BF83-7D07FC05A5A3}" srcOrd="0" destOrd="0" parTransId="{25528947-3E4D-4DDC-9E46-43585E0F7DE7}" sibTransId="{197CF9EA-82A8-4529-A26A-7E0DE658A64E}"/>
    <dgm:cxn modelId="{FE960EAC-41F2-4315-B081-95F7074585E1}" type="presOf" srcId="{083FFF5F-43E1-413A-BF83-7D07FC05A5A3}" destId="{072273BE-AE7A-4E1F-B330-8B80504E1ACD}" srcOrd="0" destOrd="0" presId="urn:microsoft.com/office/officeart/2005/8/layout/hList1"/>
    <dgm:cxn modelId="{84531DAB-81E9-43B5-8754-9235BEAE007F}" type="presParOf" srcId="{CE1C27BC-D201-4C70-AEA2-52EFF6B0B980}" destId="{4E1E9D1D-111B-4868-BF96-5DC5C25F80C7}" srcOrd="0" destOrd="0" presId="urn:microsoft.com/office/officeart/2005/8/layout/hList1"/>
    <dgm:cxn modelId="{21123022-39C2-41E6-9197-87EE48BDFE43}" type="presParOf" srcId="{4E1E9D1D-111B-4868-BF96-5DC5C25F80C7}" destId="{11987688-429E-446B-A475-3106B1C8D758}" srcOrd="0" destOrd="0" presId="urn:microsoft.com/office/officeart/2005/8/layout/hList1"/>
    <dgm:cxn modelId="{44BFDF34-A542-47CC-9EA9-FC09B4CECA37}" type="presParOf" srcId="{4E1E9D1D-111B-4868-BF96-5DC5C25F80C7}" destId="{072273BE-AE7A-4E1F-B330-8B80504E1AC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0B8A6-6A92-48CA-B1CD-61BD70C16BC0}">
      <dsp:nvSpPr>
        <dsp:cNvPr id="0" name=""/>
        <dsp:cNvSpPr/>
      </dsp:nvSpPr>
      <dsp:spPr>
        <a:xfrm rot="5400000">
          <a:off x="2210364" y="1271326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2A256-8275-4C68-ACC7-EF57ACAC6006}">
      <dsp:nvSpPr>
        <dsp:cNvPr id="0" name=""/>
        <dsp:cNvSpPr/>
      </dsp:nvSpPr>
      <dsp:spPr>
        <a:xfrm>
          <a:off x="1912472" y="24930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Source&lt;T&gt;</a:t>
          </a:r>
        </a:p>
      </dsp:txBody>
      <dsp:txXfrm>
        <a:off x="1977160" y="89618"/>
        <a:ext cx="1763416" cy="1195517"/>
      </dsp:txXfrm>
    </dsp:sp>
    <dsp:sp modelId="{181D9EF3-5155-4744-9C6F-3E47224D8C15}">
      <dsp:nvSpPr>
        <dsp:cNvPr id="0" name=""/>
        <dsp:cNvSpPr/>
      </dsp:nvSpPr>
      <dsp:spPr>
        <a:xfrm>
          <a:off x="3805264" y="151288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Input collection</a:t>
          </a:r>
        </a:p>
      </dsp:txBody>
      <dsp:txXfrm>
        <a:off x="3805264" y="151288"/>
        <a:ext cx="1376636" cy="1070837"/>
      </dsp:txXfrm>
    </dsp:sp>
    <dsp:sp modelId="{0AF24D94-FFB4-4E63-98B0-FCA5FC3B6AE0}">
      <dsp:nvSpPr>
        <dsp:cNvPr id="0" name=""/>
        <dsp:cNvSpPr/>
      </dsp:nvSpPr>
      <dsp:spPr>
        <a:xfrm rot="5400000">
          <a:off x="3779690" y="2759619"/>
          <a:ext cx="1124378" cy="12800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658928-AFAE-47D3-B238-2F7B8CCF723C}">
      <dsp:nvSpPr>
        <dsp:cNvPr id="0" name=""/>
        <dsp:cNvSpPr/>
      </dsp:nvSpPr>
      <dsp:spPr>
        <a:xfrm>
          <a:off x="3481798" y="1513222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LINQ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Query</a:t>
          </a:r>
        </a:p>
      </dsp:txBody>
      <dsp:txXfrm>
        <a:off x="3546486" y="1577910"/>
        <a:ext cx="1763416" cy="1195517"/>
      </dsp:txXfrm>
    </dsp:sp>
    <dsp:sp modelId="{CC7726E2-047D-434C-B98B-B26DACD3A4FA}">
      <dsp:nvSpPr>
        <dsp:cNvPr id="0" name=""/>
        <dsp:cNvSpPr/>
      </dsp:nvSpPr>
      <dsp:spPr>
        <a:xfrm>
          <a:off x="5374590" y="1639581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Query expression</a:t>
          </a:r>
        </a:p>
      </dsp:txBody>
      <dsp:txXfrm>
        <a:off x="5374590" y="1639581"/>
        <a:ext cx="1376636" cy="1070837"/>
      </dsp:txXfrm>
    </dsp:sp>
    <dsp:sp modelId="{FBD73DB6-2CC5-46E6-8871-B9BA5DD25C43}">
      <dsp:nvSpPr>
        <dsp:cNvPr id="0" name=""/>
        <dsp:cNvSpPr/>
      </dsp:nvSpPr>
      <dsp:spPr>
        <a:xfrm>
          <a:off x="5051123" y="3001514"/>
          <a:ext cx="1892792" cy="132489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Source&lt;</a:t>
          </a:r>
          <a:r>
            <a:rPr lang="en-US" sz="1800" kern="1200" dirty="0" err="1"/>
            <a:t>TResult</a:t>
          </a:r>
          <a:r>
            <a:rPr lang="en-US" sz="1800" kern="1200" dirty="0"/>
            <a:t>&gt;</a:t>
          </a:r>
        </a:p>
      </dsp:txBody>
      <dsp:txXfrm>
        <a:off x="5115811" y="3066202"/>
        <a:ext cx="1763416" cy="1195517"/>
      </dsp:txXfrm>
    </dsp:sp>
    <dsp:sp modelId="{1EF84AAA-26B4-48DA-B5B4-01E819827A2F}">
      <dsp:nvSpPr>
        <dsp:cNvPr id="0" name=""/>
        <dsp:cNvSpPr/>
      </dsp:nvSpPr>
      <dsp:spPr>
        <a:xfrm>
          <a:off x="6943916" y="3127873"/>
          <a:ext cx="1376636" cy="1070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Query result</a:t>
          </a:r>
        </a:p>
      </dsp:txBody>
      <dsp:txXfrm>
        <a:off x="6943916" y="3127873"/>
        <a:ext cx="1376636" cy="10708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87688-429E-446B-A475-3106B1C8D758}">
      <dsp:nvSpPr>
        <dsp:cNvPr id="0" name=""/>
        <dsp:cNvSpPr/>
      </dsp:nvSpPr>
      <dsp:spPr>
        <a:xfrm>
          <a:off x="0" y="0"/>
          <a:ext cx="3908424" cy="835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Source</a:t>
          </a:r>
        </a:p>
      </dsp:txBody>
      <dsp:txXfrm>
        <a:off x="0" y="0"/>
        <a:ext cx="3908424" cy="835200"/>
      </dsp:txXfrm>
    </dsp:sp>
    <dsp:sp modelId="{072273BE-AE7A-4E1F-B330-8B80504E1ACD}">
      <dsp:nvSpPr>
        <dsp:cNvPr id="0" name=""/>
        <dsp:cNvSpPr/>
      </dsp:nvSpPr>
      <dsp:spPr>
        <a:xfrm>
          <a:off x="0" y="867688"/>
          <a:ext cx="3908424" cy="1273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 err="1"/>
            <a:t>IEnumerable</a:t>
          </a:r>
          <a:r>
            <a:rPr lang="en-US" sz="2900" kern="1200" dirty="0"/>
            <a:t>&lt;T&gt;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 err="1"/>
            <a:t>IQueryable</a:t>
          </a:r>
          <a:r>
            <a:rPr lang="en-US" sz="2900" kern="1200" dirty="0"/>
            <a:t>&lt;T&gt;</a:t>
          </a:r>
        </a:p>
      </dsp:txBody>
      <dsp:txXfrm>
        <a:off x="0" y="867688"/>
        <a:ext cx="3908424" cy="127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nguage_Integrated_Query" TargetMode="External"/><Relationship Id="rId2" Type="http://schemas.openxmlformats.org/officeDocument/2006/relationships/hyperlink" Target="http://msdn.microsoft.com/en-us/library/vstudio/bb397926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dn.microsoft.com/en-us/library/system.xml.linq.aspx" TargetMode="External"/><Relationship Id="rId4" Type="http://schemas.openxmlformats.org/officeDocument/2006/relationships/hyperlink" Target="http://code.msdn.microsoft.com/101-LINQ-Samples-3fb9811b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278037"/>
            <a:ext cx="9144000" cy="1170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Jim Fawcett</a:t>
            </a:r>
          </a:p>
          <a:p>
            <a:r>
              <a:rPr lang="en-US" dirty="0"/>
              <a:t>CSE681 – Software Modeling and Analysis</a:t>
            </a:r>
          </a:p>
          <a:p>
            <a:r>
              <a:rPr lang="en-US" dirty="0"/>
              <a:t>Fall 2016</a:t>
            </a:r>
          </a:p>
        </p:txBody>
      </p:sp>
    </p:spTree>
    <p:extLst>
      <p:ext uri="{BB962C8B-B14F-4D97-AF65-F5344CB8AC3E}">
        <p14:creationId xmlns:p14="http://schemas.microsoft.com/office/powerpoint/2010/main" val="2819104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to XML Class Diagram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22" y="1825625"/>
            <a:ext cx="4144131" cy="4351338"/>
          </a:xfrm>
        </p:spPr>
      </p:pic>
    </p:spTree>
    <p:extLst>
      <p:ext uri="{BB962C8B-B14F-4D97-AF65-F5344CB8AC3E}">
        <p14:creationId xmlns:p14="http://schemas.microsoft.com/office/powerpoint/2010/main" val="83160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XElement</a:t>
            </a:r>
            <a:r>
              <a:rPr lang="en-US" dirty="0"/>
              <a:t> and </a:t>
            </a:r>
            <a:r>
              <a:rPr lang="en-US" dirty="0" err="1"/>
              <a:t>XDocument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can build an </a:t>
            </a:r>
            <a:r>
              <a:rPr lang="en-US" dirty="0" err="1"/>
              <a:t>XElement</a:t>
            </a:r>
            <a:r>
              <a:rPr lang="en-US" dirty="0"/>
              <a:t> instance from an XML string: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XElement</a:t>
            </a:r>
            <a:r>
              <a:rPr lang="en-US" dirty="0"/>
              <a:t> </a:t>
            </a:r>
            <a:r>
              <a:rPr lang="en-US" dirty="0" err="1"/>
              <a:t>elem</a:t>
            </a:r>
            <a:r>
              <a:rPr lang="en-US" dirty="0"/>
              <a:t> = </a:t>
            </a:r>
            <a:r>
              <a:rPr lang="en-US" dirty="0" err="1"/>
              <a:t>XElement.Parse</a:t>
            </a:r>
            <a:r>
              <a:rPr lang="en-US" dirty="0"/>
              <a:t>(</a:t>
            </a:r>
            <a:r>
              <a:rPr lang="en-US" dirty="0" err="1"/>
              <a:t>xmlString</a:t>
            </a:r>
            <a:r>
              <a:rPr lang="en-US" dirty="0"/>
              <a:t>);</a:t>
            </a:r>
          </a:p>
          <a:p>
            <a:pPr lvl="1"/>
            <a:endParaRPr lang="en-US" dirty="0"/>
          </a:p>
          <a:p>
            <a:r>
              <a:rPr lang="en-US" dirty="0"/>
              <a:t>We can build an </a:t>
            </a:r>
            <a:r>
              <a:rPr lang="en-US" dirty="0" err="1"/>
              <a:t>XDocument</a:t>
            </a:r>
            <a:r>
              <a:rPr lang="en-US" dirty="0"/>
              <a:t> instance from a file containing XML: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XDocument</a:t>
            </a:r>
            <a:r>
              <a:rPr lang="en-US" dirty="0"/>
              <a:t> doc = </a:t>
            </a:r>
            <a:r>
              <a:rPr lang="en-US" dirty="0" err="1"/>
              <a:t>XDocument.Load</a:t>
            </a:r>
            <a:r>
              <a:rPr lang="en-US" dirty="0"/>
              <a:t>(@”..\aFile.xml”);</a:t>
            </a:r>
            <a:br>
              <a:rPr lang="en-US" dirty="0"/>
            </a:br>
            <a:endParaRPr lang="en-US" dirty="0"/>
          </a:p>
          <a:p>
            <a:r>
              <a:rPr lang="en-US" dirty="0"/>
              <a:t>You can serialize an </a:t>
            </a:r>
            <a:r>
              <a:rPr lang="en-US" dirty="0" err="1"/>
              <a:t>Xdocument</a:t>
            </a:r>
            <a:r>
              <a:rPr lang="en-US" dirty="0"/>
              <a:t> to a File, Stream, </a:t>
            </a:r>
            <a:r>
              <a:rPr lang="en-US" dirty="0" err="1"/>
              <a:t>TextWriter</a:t>
            </a:r>
            <a:r>
              <a:rPr lang="en-US" dirty="0"/>
              <a:t>, or </a:t>
            </a:r>
            <a:r>
              <a:rPr lang="en-US" dirty="0" err="1"/>
              <a:t>XmlWriter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doc.save</a:t>
            </a:r>
            <a:r>
              <a:rPr lang="en-US" dirty="0"/>
              <a:t>(“../anXmlFile.xml”);</a:t>
            </a:r>
          </a:p>
        </p:txBody>
      </p:sp>
    </p:spTree>
    <p:extLst>
      <p:ext uri="{BB962C8B-B14F-4D97-AF65-F5344CB8AC3E}">
        <p14:creationId xmlns:p14="http://schemas.microsoft.com/office/powerpoint/2010/main" val="1489914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XElement.Elements</a:t>
            </a:r>
            <a:r>
              <a:rPr lang="en-US" sz="2400" dirty="0"/>
              <a:t>()		returns child </a:t>
            </a:r>
            <a:r>
              <a:rPr lang="en-US" sz="2400" dirty="0" err="1"/>
              <a:t>XElements</a:t>
            </a:r>
            <a:endParaRPr lang="en-US" sz="2400" dirty="0"/>
          </a:p>
          <a:p>
            <a:r>
              <a:rPr lang="en-US" sz="2400" dirty="0" err="1"/>
              <a:t>XElement.Elements</a:t>
            </a:r>
            <a:r>
              <a:rPr lang="en-US" sz="2400" dirty="0"/>
              <a:t>(“name”)	returns child </a:t>
            </a:r>
            <a:r>
              <a:rPr lang="en-US" sz="2400" dirty="0" err="1"/>
              <a:t>XElements</a:t>
            </a:r>
            <a:r>
              <a:rPr lang="en-US" sz="2400" dirty="0"/>
              <a:t> with tag “name”</a:t>
            </a:r>
          </a:p>
          <a:p>
            <a:r>
              <a:rPr lang="en-US" sz="2400" dirty="0" err="1"/>
              <a:t>XElement.Decendents</a:t>
            </a:r>
            <a:r>
              <a:rPr lang="en-US" sz="2400" dirty="0"/>
              <a:t>()		returns </a:t>
            </a:r>
            <a:r>
              <a:rPr lang="en-US" sz="2400" dirty="0" err="1"/>
              <a:t>decendent</a:t>
            </a:r>
            <a:r>
              <a:rPr lang="en-US" sz="2400" dirty="0"/>
              <a:t> </a:t>
            </a:r>
            <a:r>
              <a:rPr lang="en-US" sz="2400" dirty="0" err="1"/>
              <a:t>Xelements</a:t>
            </a:r>
            <a:endParaRPr lang="en-US" sz="2400" dirty="0"/>
          </a:p>
          <a:p>
            <a:r>
              <a:rPr lang="en-US" sz="2400" dirty="0" err="1"/>
              <a:t>XElement.DecendentNodes</a:t>
            </a:r>
            <a:r>
              <a:rPr lang="en-US" sz="2400" dirty="0"/>
              <a:t>()	returns </a:t>
            </a:r>
            <a:r>
              <a:rPr lang="en-US" sz="2400" dirty="0" err="1"/>
              <a:t>decendent</a:t>
            </a:r>
            <a:r>
              <a:rPr lang="en-US" sz="2400" dirty="0"/>
              <a:t> </a:t>
            </a:r>
            <a:r>
              <a:rPr lang="en-US" sz="2400" dirty="0" err="1"/>
              <a:t>XNodes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XNode.Parent</a:t>
            </a:r>
            <a:r>
              <a:rPr lang="en-US" sz="2400" dirty="0"/>
              <a:t> 			returns parent </a:t>
            </a:r>
            <a:r>
              <a:rPr lang="en-US" sz="2400" dirty="0" err="1"/>
              <a:t>Xelement</a:t>
            </a:r>
            <a:endParaRPr lang="en-US" sz="2400" dirty="0"/>
          </a:p>
          <a:p>
            <a:r>
              <a:rPr lang="en-US" sz="2400" dirty="0" err="1"/>
              <a:t>XNode.Document</a:t>
            </a:r>
            <a:r>
              <a:rPr lang="en-US" sz="2400" dirty="0"/>
              <a:t>			returns the </a:t>
            </a:r>
            <a:r>
              <a:rPr lang="en-US" sz="2400" dirty="0" err="1"/>
              <a:t>XDocument</a:t>
            </a:r>
            <a:r>
              <a:rPr lang="en-US" sz="2400" dirty="0"/>
              <a:t> element</a:t>
            </a:r>
          </a:p>
          <a:p>
            <a:r>
              <a:rPr lang="en-US" sz="2400" dirty="0" err="1"/>
              <a:t>XNode.Ancestors</a:t>
            </a:r>
            <a:r>
              <a:rPr lang="en-US" sz="2400" dirty="0"/>
              <a:t>()			returns </a:t>
            </a:r>
            <a:r>
              <a:rPr lang="en-US" sz="2400" dirty="0" err="1"/>
              <a:t>XElement</a:t>
            </a:r>
            <a:r>
              <a:rPr lang="en-US" sz="2400" dirty="0"/>
              <a:t> ancestors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665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C#  6.0 in a Nutshell, 6</a:t>
            </a:r>
            <a:r>
              <a:rPr lang="en-US" baseline="30000" dirty="0"/>
              <a:t>th</a:t>
            </a:r>
            <a:r>
              <a:rPr lang="en-US" dirty="0"/>
              <a:t> Edition, </a:t>
            </a:r>
            <a:r>
              <a:rPr lang="en-US" dirty="0" err="1"/>
              <a:t>Albahari</a:t>
            </a:r>
            <a:r>
              <a:rPr lang="en-US" dirty="0"/>
              <a:t> &amp; </a:t>
            </a:r>
            <a:r>
              <a:rPr lang="en-US" dirty="0" err="1"/>
              <a:t>Albahari</a:t>
            </a:r>
            <a:endParaRPr lang="en-US" dirty="0"/>
          </a:p>
          <a:p>
            <a:r>
              <a:rPr lang="en-US" dirty="0"/>
              <a:t>Pro C# 5.0 and the </a:t>
            </a:r>
            <a:r>
              <a:rPr lang="en-US" dirty="0" err="1"/>
              <a:t>.Net</a:t>
            </a:r>
            <a:r>
              <a:rPr lang="en-US" dirty="0"/>
              <a:t> 4.5 Framework, Sixth Edition, Andrew </a:t>
            </a:r>
            <a:r>
              <a:rPr lang="en-US" dirty="0" err="1"/>
              <a:t>Troelsen</a:t>
            </a:r>
            <a:endParaRPr lang="en-US" dirty="0"/>
          </a:p>
          <a:p>
            <a:r>
              <a:rPr lang="en-US" dirty="0"/>
              <a:t>Programming C# 5.0, Ian Griffiths</a:t>
            </a:r>
          </a:p>
          <a:p>
            <a:r>
              <a:rPr lang="en-US" dirty="0">
                <a:hlinkClick r:id="rId2"/>
              </a:rPr>
              <a:t>http://msdn.microsoft.com/en-us/library/vstudio/bb397926.aspx</a:t>
            </a:r>
            <a:endParaRPr lang="en-US" dirty="0"/>
          </a:p>
          <a:p>
            <a:r>
              <a:rPr lang="en-US" dirty="0">
                <a:hlinkClick r:id="rId3"/>
              </a:rPr>
              <a:t>http://en.wikipedia.org/wiki/Language_Integrated_Query</a:t>
            </a:r>
            <a:endParaRPr lang="en-US" dirty="0"/>
          </a:p>
          <a:p>
            <a:r>
              <a:rPr lang="en-US" dirty="0">
                <a:hlinkClick r:id="rId4"/>
              </a:rPr>
              <a:t>http://code.msdn.microsoft.com/101-LINQ-Samples-3fb9811b</a:t>
            </a:r>
            <a:endParaRPr lang="en-US" dirty="0"/>
          </a:p>
          <a:p>
            <a:r>
              <a:rPr lang="en-US" dirty="0">
                <a:hlinkClick r:id="rId5"/>
              </a:rPr>
              <a:t>http://msdn.microsoft.com/en-us/library/system.xml.linq.aspx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1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</a:t>
            </a:r>
            <a:r>
              <a:rPr lang="en-US" dirty="0" err="1"/>
              <a:t>INtegrated</a:t>
            </a:r>
            <a:r>
              <a:rPr lang="en-US" dirty="0"/>
              <a:t> Query (LINQ)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LINQ is an extension to C#, VB, and F# and has been ported to other languages as well.</a:t>
            </a:r>
          </a:p>
          <a:p>
            <a:r>
              <a:rPr lang="en-US" dirty="0"/>
              <a:t>The extension is based on:</a:t>
            </a:r>
          </a:p>
          <a:p>
            <a:pPr lvl="1"/>
            <a:r>
              <a:rPr lang="en-US" dirty="0"/>
              <a:t>LINQ Providers</a:t>
            </a:r>
          </a:p>
          <a:p>
            <a:pPr lvl="2"/>
            <a:r>
              <a:rPr lang="en-US" dirty="0"/>
              <a:t>Query Operators</a:t>
            </a:r>
          </a:p>
          <a:p>
            <a:pPr lvl="3"/>
            <a:r>
              <a:rPr lang="en-US" dirty="0"/>
              <a:t>Extension Methods</a:t>
            </a:r>
          </a:p>
          <a:p>
            <a:pPr lvl="1"/>
            <a:r>
              <a:rPr lang="en-US" dirty="0"/>
              <a:t>Language Features</a:t>
            </a:r>
          </a:p>
          <a:p>
            <a:pPr lvl="2"/>
            <a:r>
              <a:rPr lang="en-US" dirty="0"/>
              <a:t>Anonymous types using </a:t>
            </a:r>
            <a:r>
              <a:rPr lang="en-US" dirty="0" err="1"/>
              <a:t>var</a:t>
            </a:r>
            <a:r>
              <a:rPr lang="en-US" dirty="0"/>
              <a:t> keyword</a:t>
            </a:r>
          </a:p>
          <a:p>
            <a:pPr lvl="2"/>
            <a:r>
              <a:rPr lang="en-US" dirty="0"/>
              <a:t>Lambda expressions</a:t>
            </a:r>
          </a:p>
          <a:p>
            <a:pPr lvl="2"/>
            <a:r>
              <a:rPr lang="en-US" dirty="0"/>
              <a:t>delegates</a:t>
            </a:r>
          </a:p>
          <a:p>
            <a:pPr lvl="2"/>
            <a:r>
              <a:rPr lang="en-US" dirty="0"/>
              <a:t>Expression Trees</a:t>
            </a:r>
          </a:p>
          <a:p>
            <a:pPr lvl="3"/>
            <a:r>
              <a:rPr lang="en-US" dirty="0"/>
              <a:t>SQL Provider</a:t>
            </a:r>
          </a:p>
        </p:txBody>
      </p:sp>
    </p:spTree>
    <p:extLst>
      <p:ext uri="{BB962C8B-B14F-4D97-AF65-F5344CB8AC3E}">
        <p14:creationId xmlns:p14="http://schemas.microsoft.com/office/powerpoint/2010/main" val="311088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LINQ provider publishes:</a:t>
            </a:r>
          </a:p>
          <a:p>
            <a:pPr lvl="1"/>
            <a:r>
              <a:rPr lang="en-US" dirty="0"/>
              <a:t>library of Query operators which are implemented as extension methods</a:t>
            </a:r>
          </a:p>
          <a:p>
            <a:pPr lvl="2"/>
            <a:r>
              <a:rPr lang="en-US" dirty="0"/>
              <a:t>Each kind of data requires its own implementation</a:t>
            </a:r>
          </a:p>
          <a:p>
            <a:r>
              <a:rPr lang="en-US" dirty="0"/>
              <a:t>The </a:t>
            </a:r>
            <a:r>
              <a:rPr lang="en-US" dirty="0" err="1"/>
              <a:t>.Net</a:t>
            </a:r>
            <a:r>
              <a:rPr lang="en-US" dirty="0"/>
              <a:t> Framework has several LINQ providers and facilities:</a:t>
            </a:r>
          </a:p>
          <a:p>
            <a:pPr lvl="1"/>
            <a:r>
              <a:rPr lang="en-US" dirty="0"/>
              <a:t>LINQ to Objects</a:t>
            </a:r>
          </a:p>
          <a:p>
            <a:pPr lvl="2"/>
            <a:r>
              <a:rPr lang="en-US" dirty="0"/>
              <a:t>Works with </a:t>
            </a:r>
            <a:r>
              <a:rPr lang="en-US" dirty="0" err="1"/>
              <a:t>IEnumerable</a:t>
            </a:r>
            <a:r>
              <a:rPr lang="en-US" dirty="0"/>
              <a:t>&lt;T&gt; collections</a:t>
            </a:r>
          </a:p>
          <a:p>
            <a:pPr lvl="1"/>
            <a:r>
              <a:rPr lang="en-US" dirty="0"/>
              <a:t>LINQ to SQL</a:t>
            </a:r>
          </a:p>
          <a:p>
            <a:pPr lvl="2"/>
            <a:r>
              <a:rPr lang="en-US" dirty="0"/>
              <a:t>Works with </a:t>
            </a:r>
            <a:r>
              <a:rPr lang="en-US" dirty="0" err="1"/>
              <a:t>IQueryable</a:t>
            </a:r>
            <a:r>
              <a:rPr lang="en-US" dirty="0"/>
              <a:t>&lt;T&gt; data </a:t>
            </a:r>
          </a:p>
          <a:p>
            <a:r>
              <a:rPr lang="en-US" dirty="0"/>
              <a:t>LINQ to XML is not an LINQ provider</a:t>
            </a:r>
          </a:p>
          <a:p>
            <a:pPr lvl="1"/>
            <a:r>
              <a:rPr lang="en-US" dirty="0"/>
              <a:t>It is an API for creating and parsing XML documents</a:t>
            </a:r>
          </a:p>
          <a:p>
            <a:pPr lvl="1"/>
            <a:r>
              <a:rPr lang="en-US" dirty="0"/>
              <a:t>Works with </a:t>
            </a:r>
            <a:r>
              <a:rPr lang="en-US" dirty="0" err="1"/>
              <a:t>XDocument</a:t>
            </a:r>
            <a:r>
              <a:rPr lang="en-US" dirty="0"/>
              <a:t> class</a:t>
            </a:r>
          </a:p>
          <a:p>
            <a:r>
              <a:rPr lang="en-US" dirty="0"/>
              <a:t>Others: LINQ to Entities, WCF Data Services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Operations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626474"/>
              </p:ext>
            </p:extLst>
          </p:nvPr>
        </p:nvGraphicFramePr>
        <p:xfrm>
          <a:off x="1120775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8380845"/>
              </p:ext>
            </p:extLst>
          </p:nvPr>
        </p:nvGraphicFramePr>
        <p:xfrm>
          <a:off x="7288663" y="1121433"/>
          <a:ext cx="3908424" cy="217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68350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Queries – Extension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Here is a typical query using extension method syntax: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 string[] cars = { "</a:t>
            </a:r>
            <a:r>
              <a:rPr lang="en-US" sz="2400" dirty="0" err="1"/>
              <a:t>Boxter</a:t>
            </a:r>
            <a:r>
              <a:rPr lang="en-US" sz="2400" dirty="0"/>
              <a:t>", "Mini Cooper", "Mustang", "Camaro", "Miata", "Z4" };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IEnumerable</a:t>
            </a:r>
            <a:r>
              <a:rPr lang="en-US" sz="2400" dirty="0"/>
              <a:t>&lt;string&gt; query = cars</a:t>
            </a:r>
          </a:p>
          <a:p>
            <a:pPr marL="0" indent="0">
              <a:buNone/>
            </a:pPr>
            <a:r>
              <a:rPr lang="en-US" sz="2400" dirty="0"/>
              <a:t>           .Where(n =&gt; </a:t>
            </a:r>
            <a:r>
              <a:rPr lang="en-US" sz="2400" dirty="0" err="1"/>
              <a:t>n.StartsWith</a:t>
            </a:r>
            <a:r>
              <a:rPr lang="en-US" sz="2400" dirty="0"/>
              <a:t>("M"))</a:t>
            </a:r>
          </a:p>
          <a:p>
            <a:pPr marL="0" indent="0">
              <a:buNone/>
            </a:pPr>
            <a:r>
              <a:rPr lang="en-US" sz="2400" dirty="0"/>
              <a:t>           .</a:t>
            </a:r>
            <a:r>
              <a:rPr lang="en-US" sz="2400" dirty="0" err="1"/>
              <a:t>OrderBy</a:t>
            </a:r>
            <a:r>
              <a:rPr lang="en-US" sz="2400" dirty="0"/>
              <a:t>(n =&gt; n)</a:t>
            </a:r>
          </a:p>
          <a:p>
            <a:pPr marL="0" indent="0">
              <a:buNone/>
            </a:pPr>
            <a:r>
              <a:rPr lang="en-US" sz="2400" dirty="0"/>
              <a:t>          .Select(n =&gt; n);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88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Queries – Query Syntax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Here’s the same query using Query Syntax: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</a:t>
            </a:r>
            <a:r>
              <a:rPr lang="en-US" sz="2400" dirty="0" err="1"/>
              <a:t>var</a:t>
            </a:r>
            <a:r>
              <a:rPr lang="en-US" sz="2400" dirty="0"/>
              <a:t> query = </a:t>
            </a:r>
          </a:p>
          <a:p>
            <a:pPr marL="0" indent="0">
              <a:buNone/>
            </a:pPr>
            <a:r>
              <a:rPr lang="en-US" sz="2400" dirty="0"/>
              <a:t>          from n in cars</a:t>
            </a:r>
          </a:p>
          <a:p>
            <a:pPr marL="0" indent="0">
              <a:buNone/>
            </a:pPr>
            <a:r>
              <a:rPr lang="en-US" sz="2400" dirty="0"/>
              <a:t>          where </a:t>
            </a:r>
            <a:r>
              <a:rPr lang="en-US" sz="2400" dirty="0" err="1"/>
              <a:t>n.StartsWith</a:t>
            </a:r>
            <a:r>
              <a:rPr lang="en-US" sz="2400" dirty="0"/>
              <a:t>("M")</a:t>
            </a:r>
          </a:p>
          <a:p>
            <a:pPr marL="0" indent="0">
              <a:buNone/>
            </a:pPr>
            <a:r>
              <a:rPr lang="en-US" sz="2400" dirty="0"/>
              <a:t>          </a:t>
            </a:r>
            <a:r>
              <a:rPr lang="en-US" sz="2400" dirty="0" err="1"/>
              <a:t>orderby</a:t>
            </a:r>
            <a:r>
              <a:rPr lang="en-US" sz="2400" dirty="0"/>
              <a:t> n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        select n;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  Note the difference in capitalization and use of . notation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2801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04512"/>
            <a:ext cx="10233800" cy="47531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Restriction:	Where</a:t>
            </a:r>
          </a:p>
          <a:p>
            <a:r>
              <a:rPr lang="en-US" dirty="0"/>
              <a:t>Projection:	Select, </a:t>
            </a:r>
            <a:r>
              <a:rPr lang="en-US" dirty="0" err="1"/>
              <a:t>SelectMany</a:t>
            </a:r>
            <a:endParaRPr lang="en-US" dirty="0"/>
          </a:p>
          <a:p>
            <a:r>
              <a:rPr lang="en-US" dirty="0"/>
              <a:t>Partitioning:	Take, Skip, </a:t>
            </a:r>
            <a:r>
              <a:rPr lang="en-US" dirty="0" err="1"/>
              <a:t>TakeWhile</a:t>
            </a:r>
            <a:r>
              <a:rPr lang="en-US" dirty="0"/>
              <a:t>, </a:t>
            </a:r>
            <a:r>
              <a:rPr lang="en-US" dirty="0" err="1"/>
              <a:t>SkipWhile</a:t>
            </a:r>
            <a:endParaRPr lang="en-US" dirty="0"/>
          </a:p>
          <a:p>
            <a:r>
              <a:rPr lang="en-US" dirty="0"/>
              <a:t>Ordering:	</a:t>
            </a:r>
            <a:r>
              <a:rPr lang="en-US" dirty="0" err="1"/>
              <a:t>OrderBy</a:t>
            </a:r>
            <a:r>
              <a:rPr lang="en-US" dirty="0"/>
              <a:t>, </a:t>
            </a:r>
            <a:r>
              <a:rPr lang="en-US" dirty="0" err="1"/>
              <a:t>OrderByDescending</a:t>
            </a:r>
            <a:r>
              <a:rPr lang="en-US" dirty="0"/>
              <a:t>, </a:t>
            </a:r>
            <a:r>
              <a:rPr lang="en-US" dirty="0" err="1"/>
              <a:t>ThenBy</a:t>
            </a:r>
            <a:r>
              <a:rPr lang="en-US" dirty="0"/>
              <a:t>, </a:t>
            </a:r>
            <a:r>
              <a:rPr lang="en-US" dirty="0" err="1"/>
              <a:t>ThenByDescending</a:t>
            </a:r>
            <a:r>
              <a:rPr lang="en-US" dirty="0"/>
              <a:t>, Reverse</a:t>
            </a:r>
          </a:p>
          <a:p>
            <a:r>
              <a:rPr lang="en-US" dirty="0"/>
              <a:t>Grouping:	</a:t>
            </a:r>
            <a:r>
              <a:rPr lang="en-US" dirty="0" err="1"/>
              <a:t>Groupby</a:t>
            </a:r>
            <a:endParaRPr lang="en-US" dirty="0"/>
          </a:p>
          <a:p>
            <a:r>
              <a:rPr lang="en-US" dirty="0"/>
              <a:t>Set:		Distinct, Union, Intersect, Except</a:t>
            </a:r>
          </a:p>
          <a:p>
            <a:r>
              <a:rPr lang="en-US" dirty="0"/>
              <a:t>Conversion:	</a:t>
            </a:r>
            <a:r>
              <a:rPr lang="en-US" dirty="0" err="1"/>
              <a:t>ToArray</a:t>
            </a:r>
            <a:r>
              <a:rPr lang="en-US" dirty="0"/>
              <a:t>, </a:t>
            </a:r>
            <a:r>
              <a:rPr lang="en-US" dirty="0" err="1"/>
              <a:t>ToList</a:t>
            </a:r>
            <a:r>
              <a:rPr lang="en-US" dirty="0"/>
              <a:t>, </a:t>
            </a:r>
            <a:r>
              <a:rPr lang="en-US" dirty="0" err="1"/>
              <a:t>ToDictionary</a:t>
            </a:r>
            <a:r>
              <a:rPr lang="en-US" dirty="0"/>
              <a:t>, </a:t>
            </a:r>
            <a:r>
              <a:rPr lang="en-US" dirty="0" err="1"/>
              <a:t>OfType</a:t>
            </a:r>
            <a:endParaRPr lang="en-US" dirty="0"/>
          </a:p>
          <a:p>
            <a:r>
              <a:rPr lang="en-US" dirty="0"/>
              <a:t>Element:	First, </a:t>
            </a:r>
            <a:r>
              <a:rPr lang="en-US" dirty="0" err="1"/>
              <a:t>FirstOrDefault</a:t>
            </a:r>
            <a:r>
              <a:rPr lang="en-US" dirty="0"/>
              <a:t>, </a:t>
            </a:r>
            <a:r>
              <a:rPr lang="en-US" dirty="0" err="1"/>
              <a:t>ElementAt</a:t>
            </a:r>
            <a:endParaRPr lang="en-US" dirty="0"/>
          </a:p>
          <a:p>
            <a:r>
              <a:rPr lang="en-US" dirty="0"/>
              <a:t>Generation:	Range, Repeat, </a:t>
            </a:r>
          </a:p>
          <a:p>
            <a:r>
              <a:rPr lang="en-US" dirty="0"/>
              <a:t>Quantifiers:	Any, All</a:t>
            </a:r>
          </a:p>
          <a:p>
            <a:r>
              <a:rPr lang="en-US" dirty="0"/>
              <a:t>Aggregate:	Count, Sum, Min, Max, Average, Aggregate</a:t>
            </a:r>
          </a:p>
          <a:p>
            <a:r>
              <a:rPr lang="en-US" dirty="0" err="1"/>
              <a:t>Miscel</a:t>
            </a:r>
            <a:r>
              <a:rPr lang="en-US" dirty="0"/>
              <a:t>:	</a:t>
            </a:r>
            <a:r>
              <a:rPr lang="en-US" dirty="0" err="1"/>
              <a:t>Concat</a:t>
            </a:r>
            <a:r>
              <a:rPr lang="en-US" dirty="0"/>
              <a:t>, </a:t>
            </a:r>
            <a:r>
              <a:rPr lang="en-US" dirty="0" err="1"/>
              <a:t>EqualAll</a:t>
            </a:r>
            <a:endParaRPr lang="en-US" dirty="0"/>
          </a:p>
          <a:p>
            <a:r>
              <a:rPr lang="en-US" dirty="0"/>
              <a:t>Join:		Cross Join, Group Join, Cross Join with Group Join, Left Outer Join</a:t>
            </a:r>
          </a:p>
          <a:p>
            <a:r>
              <a:rPr lang="en-US" dirty="0"/>
              <a:t>Execution:	Deferred Execution, immediate Execution, Query Reuse</a:t>
            </a:r>
          </a:p>
        </p:txBody>
      </p:sp>
    </p:spTree>
    <p:extLst>
      <p:ext uri="{BB962C8B-B14F-4D97-AF65-F5344CB8AC3E}">
        <p14:creationId xmlns:p14="http://schemas.microsoft.com/office/powerpoint/2010/main" val="1193354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LINQ to XML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LINQ to XML is not based on a LINQ Provider of extension methods.</a:t>
            </a:r>
          </a:p>
          <a:p>
            <a:r>
              <a:rPr lang="en-US" dirty="0"/>
              <a:t>LINQ to XML uses the </a:t>
            </a:r>
            <a:r>
              <a:rPr lang="en-US" dirty="0" err="1"/>
              <a:t>XDocument</a:t>
            </a:r>
            <a:r>
              <a:rPr lang="en-US" dirty="0"/>
              <a:t> class that builds and interrogates an XML parse tree.  </a:t>
            </a:r>
          </a:p>
          <a:p>
            <a:pPr lvl="1"/>
            <a:r>
              <a:rPr lang="en-US" dirty="0"/>
              <a:t>Many of its methods return </a:t>
            </a:r>
            <a:r>
              <a:rPr lang="en-US" dirty="0" err="1"/>
              <a:t>IEnumerable</a:t>
            </a:r>
            <a:r>
              <a:rPr lang="en-US" dirty="0"/>
              <a:t>&lt;T&gt; objects </a:t>
            </a:r>
          </a:p>
          <a:p>
            <a:pPr lvl="1"/>
            <a:r>
              <a:rPr lang="en-US" dirty="0"/>
              <a:t>That supports LINQ to Objects queries</a:t>
            </a:r>
          </a:p>
          <a:p>
            <a:r>
              <a:rPr lang="en-US" dirty="0"/>
              <a:t>The most important classes are:</a:t>
            </a:r>
          </a:p>
          <a:p>
            <a:pPr lvl="1"/>
            <a:r>
              <a:rPr lang="en-US" dirty="0" err="1"/>
              <a:t>XDocument</a:t>
            </a:r>
            <a:endParaRPr lang="en-US" dirty="0"/>
          </a:p>
          <a:p>
            <a:pPr lvl="1"/>
            <a:r>
              <a:rPr lang="en-US" dirty="0" err="1"/>
              <a:t>XElement</a:t>
            </a:r>
            <a:endParaRPr lang="en-US" dirty="0"/>
          </a:p>
          <a:p>
            <a:pPr lvl="1"/>
            <a:r>
              <a:rPr lang="en-US" dirty="0" err="1"/>
              <a:t>XAttribute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1884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834</TotalTime>
  <Words>327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Depth</vt:lpstr>
      <vt:lpstr>LINQ</vt:lpstr>
      <vt:lpstr>References</vt:lpstr>
      <vt:lpstr>Language INtegrated Query (LINQ)</vt:lpstr>
      <vt:lpstr>LINQ Providers</vt:lpstr>
      <vt:lpstr>Query Operations</vt:lpstr>
      <vt:lpstr>LINQ Queries – Extension Syntax</vt:lpstr>
      <vt:lpstr>LINQ Queries – Query Syntax</vt:lpstr>
      <vt:lpstr>Query Operators</vt:lpstr>
      <vt:lpstr>LINQ to XML</vt:lpstr>
      <vt:lpstr>LINQ to XML Class Diagram</vt:lpstr>
      <vt:lpstr>XElement and XDocument</vt:lpstr>
      <vt:lpstr>Query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LINQ</dc:title>
  <dc:creator>James Fawcett</dc:creator>
  <cp:lastModifiedBy>James Fawcett</cp:lastModifiedBy>
  <cp:revision>26</cp:revision>
  <dcterms:created xsi:type="dcterms:W3CDTF">2013-09-17T12:23:34Z</dcterms:created>
  <dcterms:modified xsi:type="dcterms:W3CDTF">2016-09-27T15:13:03Z</dcterms:modified>
</cp:coreProperties>
</file>