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22" r:id="rId6"/>
    <p:sldId id="320" r:id="rId7"/>
    <p:sldId id="324" r:id="rId8"/>
    <p:sldId id="326" r:id="rId9"/>
    <p:sldId id="321" r:id="rId10"/>
    <p:sldId id="323" r:id="rId11"/>
    <p:sldId id="325" r:id="rId12"/>
    <p:sldId id="327" r:id="rId13"/>
  </p:sldIdLst>
  <p:sldSz cx="12188825" cy="6858000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77" y="39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3324-696C-4BFE-8A1B-0E38A569C0F3}" type="datetime1">
              <a:rPr lang="en-US" smtClean="0"/>
              <a:t>10/18/2016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733C-75A5-418D-9184-9C7A68919981}" type="datetime1">
              <a:rPr lang="en-US" smtClean="0"/>
              <a:t>10/18/2016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AC11-34A3-4985-B046-133C82C93A7A}" type="datetime1">
              <a:rPr lang="en-US" smtClean="0"/>
              <a:t>10/18/2016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3915-7D67-4F17-9451-B1BA457DF06D}" type="datetime1">
              <a:rPr lang="en-US" smtClean="0"/>
              <a:t>10/18/2016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ABFF-6141-4AA6-BA1A-783D62290623}" type="datetime1">
              <a:rPr lang="en-US" smtClean="0"/>
              <a:t>10/18/2016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C077-A366-440A-AEAF-C77F2603A375}" type="datetime1">
              <a:rPr lang="en-US" smtClean="0"/>
              <a:t>10/18/2016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F4F-A33A-4B98-A2DF-D87A0E18B3DA}" type="datetime1">
              <a:rPr lang="en-US" smtClean="0"/>
              <a:t>10/18/2016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02A-A88F-4DB7-B92D-C8BC96FCB658}" type="datetime1">
              <a:rPr lang="en-US" smtClean="0"/>
              <a:t>10/18/2016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213A-3C8B-4BC9-900F-B74C5BC4541B}" type="datetime1">
              <a:rPr lang="en-US" smtClean="0"/>
              <a:t>10/18/2016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646F-B6BC-40D6-B888-B704E3330BC5}" type="datetime1">
              <a:rPr lang="en-US" smtClean="0"/>
              <a:t>10/18/2016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2941-CDFB-4295-9437-D0068C0D034F}" type="datetime1">
              <a:rPr lang="en-US" smtClean="0"/>
              <a:t>10/18/2016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Memento Code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Jim Fawcett</a:t>
            </a:r>
          </a:p>
          <a:p>
            <a:r>
              <a:rPr lang="it-IT" dirty="0"/>
              <a:t>CSE776 – Design Patterns</a:t>
            </a:r>
          </a:p>
          <a:p>
            <a:r>
              <a:rPr lang="it-IT" dirty="0"/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685800"/>
            <a:ext cx="10134600" cy="55625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6475412" y="1066800"/>
            <a:ext cx="3581400" cy="6096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www.dofactory.com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47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219200"/>
          </a:xfrm>
        </p:spPr>
        <p:txBody>
          <a:bodyPr/>
          <a:lstStyle/>
          <a:p>
            <a:r>
              <a:rPr lang="en-US" dirty="0"/>
              <a:t>Memento Pattern:</a:t>
            </a:r>
            <a:br>
              <a:rPr lang="en-US" dirty="0"/>
            </a:br>
            <a:r>
              <a:rPr lang="en-US" dirty="0"/>
              <a:t>    Non-Recursive Depth First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04781" y="1905000"/>
            <a:ext cx="4419599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1905000"/>
            <a:ext cx="4401967" cy="4376737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277" y="1905000"/>
            <a:ext cx="4223535" cy="434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29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91" y="381000"/>
            <a:ext cx="5651021" cy="914400"/>
          </a:xfrm>
        </p:spPr>
        <p:txBody>
          <a:bodyPr/>
          <a:lstStyle/>
          <a:p>
            <a:r>
              <a:rPr lang="en-US" dirty="0"/>
              <a:t>Node – used to build graph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2" y="1600200"/>
            <a:ext cx="5240338" cy="47243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1612" y="1066800"/>
            <a:ext cx="5257800" cy="52577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1600" smtClean="0"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52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381000"/>
            <a:ext cx="5257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Originator – Node Walker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212" y="1295400"/>
            <a:ext cx="5621338" cy="5105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2" y="2819400"/>
            <a:ext cx="5181600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12" y="202406"/>
            <a:ext cx="5351462" cy="26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6412" y="1219200"/>
            <a:ext cx="49530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>Memento</a:t>
            </a:r>
            <a:br>
              <a:rPr lang="en-US" dirty="0"/>
            </a:br>
            <a:r>
              <a:rPr lang="en-US" sz="3100" dirty="0"/>
              <a:t>- takes reference to originator</a:t>
            </a:r>
            <a:br>
              <a:rPr lang="en-US" dirty="0"/>
            </a:br>
            <a:r>
              <a:rPr lang="en-US" dirty="0"/>
              <a:t>- </a:t>
            </a:r>
            <a:r>
              <a:rPr lang="en-US" sz="3100" dirty="0"/>
              <a:t>graph walker is originator</a:t>
            </a:r>
            <a:br>
              <a:rPr lang="en-US" dirty="0"/>
            </a:br>
            <a:r>
              <a:rPr lang="en-US" sz="3100" dirty="0"/>
              <a:t>- saves and returns location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1600" smtClean="0"/>
              <a:t>6</a:t>
            </a:fld>
            <a:endParaRPr lang="en-US" sz="160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6553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10972799" cy="990600"/>
          </a:xfrm>
        </p:spPr>
        <p:txBody>
          <a:bodyPr/>
          <a:lstStyle/>
          <a:p>
            <a:r>
              <a:rPr lang="en-US" dirty="0"/>
              <a:t>Caretaker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212" y="1524000"/>
            <a:ext cx="5621338" cy="48768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9350" y="1524000"/>
            <a:ext cx="5503862" cy="4876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1600" smtClean="0"/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30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219200"/>
          </a:xfrm>
        </p:spPr>
        <p:txBody>
          <a:bodyPr/>
          <a:lstStyle/>
          <a:p>
            <a:r>
              <a:rPr lang="en-US" dirty="0"/>
              <a:t>Memento Pattern:</a:t>
            </a:r>
            <a:br>
              <a:rPr lang="en-US" dirty="0"/>
            </a:br>
            <a:r>
              <a:rPr lang="en-US" dirty="0"/>
              <a:t>    Non-Recursive Depth First 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04781" y="1905000"/>
            <a:ext cx="4419599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1905000"/>
            <a:ext cx="4401967" cy="4376737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277" y="1905000"/>
            <a:ext cx="4223535" cy="434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1600" smtClean="0"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31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 Folks!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ArriveDerchi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4873beb7-5857-4685-be1f-d57550cc96cc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(widescreen)(2)</Template>
  <TotalTime>91</TotalTime>
  <Words>42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Memento Code</vt:lpstr>
      <vt:lpstr>PowerPoint Presentation</vt:lpstr>
      <vt:lpstr>Memento Pattern:     Non-Recursive Depth First Search</vt:lpstr>
      <vt:lpstr>Node – used to build graph</vt:lpstr>
      <vt:lpstr>Originator – Node Walker</vt:lpstr>
      <vt:lpstr>Memento - takes reference to originator - graph walker is originator - saves and returns location</vt:lpstr>
      <vt:lpstr>Caretaker</vt:lpstr>
      <vt:lpstr>Memento Pattern:     Non-Recursive Depth First Search</vt:lpstr>
      <vt:lpstr>That’s All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Memento Code</dc:title>
  <dc:creator>James Fawcett</dc:creator>
  <cp:lastModifiedBy>James Fawcett</cp:lastModifiedBy>
  <cp:revision>13</cp:revision>
  <cp:lastPrinted>2016-10-18T15:35:34Z</cp:lastPrinted>
  <dcterms:created xsi:type="dcterms:W3CDTF">2016-10-18T14:24:43Z</dcterms:created>
  <dcterms:modified xsi:type="dcterms:W3CDTF">2016-10-19T00:06:05Z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