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72" r:id="rId3"/>
    <p:sldId id="270" r:id="rId4"/>
    <p:sldId id="257" r:id="rId5"/>
    <p:sldId id="258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75" r:id="rId15"/>
    <p:sldId id="266" r:id="rId16"/>
    <p:sldId id="273" r:id="rId17"/>
    <p:sldId id="267" r:id="rId18"/>
    <p:sldId id="269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2" d="100"/>
          <a:sy n="72" d="100"/>
        </p:scale>
        <p:origin x="-70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475186-5D05-4F35-A5D9-6D7216DF125A}" type="datetimeFigureOut">
              <a:rPr lang="en-US" smtClean="0"/>
              <a:t>10/16/2011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2D2FE2-D206-4867-ACA0-A33247FA2F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Memento Pattern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Jim Fawcett and Nijeel Parekh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4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Memento- Object that holds one snapshot of originator state.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Originator- the source of memento’s state, usually the originator decides when to take and retrieve a memento.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Caretaker- when asked, simply </a:t>
            </a:r>
            <a:r>
              <a:rPr lang="en-US" dirty="0" smtClean="0"/>
              <a:t>adds</a:t>
            </a:r>
            <a:r>
              <a:rPr lang="en-US" dirty="0" smtClean="0"/>
              <a:t> </a:t>
            </a:r>
            <a:r>
              <a:rPr lang="en-US" dirty="0" smtClean="0"/>
              <a:t>the state (Memento</a:t>
            </a:r>
            <a:r>
              <a:rPr lang="en-US" dirty="0" smtClean="0"/>
              <a:t>) to its collection of Mementos.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0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00200"/>
            <a:ext cx="66865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8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Preventing Violation of </a:t>
            </a:r>
            <a:r>
              <a:rPr lang="en-US" dirty="0" smtClean="0"/>
              <a:t>Encapsulation boundaries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implifies </a:t>
            </a:r>
            <a:r>
              <a:rPr lang="en-US" dirty="0" smtClean="0"/>
              <a:t>Originator</a:t>
            </a:r>
          </a:p>
          <a:p>
            <a:endParaRPr lang="en-US" dirty="0" smtClean="0"/>
          </a:p>
          <a:p>
            <a:r>
              <a:rPr lang="en-US" dirty="0" smtClean="0"/>
              <a:t>Using mementoes </a:t>
            </a:r>
            <a:r>
              <a:rPr lang="en-US" dirty="0" smtClean="0"/>
              <a:t>could</a:t>
            </a:r>
            <a:r>
              <a:rPr lang="en-US" dirty="0" smtClean="0"/>
              <a:t> </a:t>
            </a:r>
            <a:r>
              <a:rPr lang="en-US" dirty="0" smtClean="0"/>
              <a:t>be expensive</a:t>
            </a:r>
          </a:p>
          <a:p>
            <a:endParaRPr lang="en-US" dirty="0" smtClean="0"/>
          </a:p>
          <a:p>
            <a:r>
              <a:rPr lang="en-US" dirty="0" smtClean="0"/>
              <a:t>Defining narrow and wide </a:t>
            </a:r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Wide: Originator to and from Memento</a:t>
            </a:r>
          </a:p>
          <a:p>
            <a:pPr lvl="1"/>
            <a:r>
              <a:rPr lang="en-US" dirty="0" smtClean="0"/>
              <a:t>Narrow: Caretaker to Memento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Hidden costs in caring for memento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8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need sharing relationship between Originator and Memento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riend in C++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nternal declaration in C#</a:t>
            </a:r>
          </a:p>
          <a:p>
            <a:r>
              <a:rPr lang="en-US" dirty="0" smtClean="0"/>
              <a:t>Caretaker Data Structure</a:t>
            </a:r>
          </a:p>
          <a:p>
            <a:pPr lvl="1"/>
            <a:r>
              <a:rPr lang="en-US" dirty="0" smtClean="0"/>
              <a:t>often holds stack of mementos</a:t>
            </a:r>
          </a:p>
          <a:p>
            <a:pPr lvl="1"/>
            <a:r>
              <a:rPr lang="en-US" dirty="0" smtClean="0"/>
              <a:t>However, application may need something more complex then simple linear history.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support for wide and narrow interface</a:t>
            </a:r>
          </a:p>
          <a:p>
            <a:endParaRPr lang="en-US" dirty="0"/>
          </a:p>
          <a:p>
            <a:r>
              <a:rPr lang="en-US" dirty="0" smtClean="0"/>
              <a:t>Storing </a:t>
            </a:r>
            <a:r>
              <a:rPr lang="en-US" dirty="0" smtClean="0"/>
              <a:t>Incremental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Skeleton</a:t>
            </a:r>
          </a:p>
          <a:p>
            <a:r>
              <a:rPr lang="en-US" dirty="0" smtClean="0"/>
              <a:t>Graph walk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Unidraw’s</a:t>
            </a:r>
            <a:r>
              <a:rPr lang="en-US" dirty="0" smtClean="0"/>
              <a:t> support for connectivity through </a:t>
            </a:r>
            <a:r>
              <a:rPr lang="en-US" dirty="0" err="1" smtClean="0"/>
              <a:t>Csolver</a:t>
            </a:r>
            <a:r>
              <a:rPr lang="en-US" dirty="0" smtClean="0"/>
              <a:t> Class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Collections in Dylan provide an iteration interface that reflect memento pattern</a:t>
            </a:r>
          </a:p>
          <a:p>
            <a:endParaRPr lang="en-US" dirty="0"/>
          </a:p>
          <a:p>
            <a:r>
              <a:rPr lang="en-US" dirty="0" smtClean="0"/>
              <a:t>Memento-based iteration Interface </a:t>
            </a:r>
          </a:p>
          <a:p>
            <a:pPr lvl="1"/>
            <a:r>
              <a:rPr lang="en-US" dirty="0" smtClean="0"/>
              <a:t>More than one state can work on same collection</a:t>
            </a:r>
          </a:p>
          <a:p>
            <a:pPr lvl="1"/>
            <a:r>
              <a:rPr lang="en-US" dirty="0" smtClean="0"/>
              <a:t>Doesn’t break </a:t>
            </a:r>
            <a:r>
              <a:rPr lang="en-US" dirty="0" smtClean="0"/>
              <a:t>collection’s </a:t>
            </a:r>
            <a:r>
              <a:rPr lang="en-US" dirty="0" smtClean="0"/>
              <a:t>encapsulation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</a:p>
          <a:p>
            <a:endParaRPr lang="en-US" dirty="0"/>
          </a:p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 smtClean="0"/>
              <a:t>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8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Patterns, Elements of Reusable Object-Oriented Software, Erich Gamma, et. al.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 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366831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Algerian" pitchFamily="82" charset="0"/>
                <a:cs typeface="Aharoni" pitchFamily="2" charset="-79"/>
              </a:rPr>
              <a:t>Questions?</a:t>
            </a:r>
          </a:p>
          <a:p>
            <a:pPr algn="ctr"/>
            <a:endParaRPr lang="en-US" sz="7200" dirty="0" smtClean="0">
              <a:latin typeface="Algerian" pitchFamily="82" charset="0"/>
              <a:cs typeface="Aharoni" pitchFamily="2" charset="-79"/>
            </a:endParaRPr>
          </a:p>
          <a:p>
            <a:pPr algn="ctr"/>
            <a:r>
              <a:rPr lang="en-US" sz="7200" dirty="0" smtClean="0">
                <a:latin typeface="Algerian" pitchFamily="82" charset="0"/>
                <a:cs typeface="Aharoni" pitchFamily="2" charset="-79"/>
              </a:rPr>
              <a:t>Thank </a:t>
            </a:r>
            <a:r>
              <a:rPr lang="en-US" sz="7200" dirty="0" smtClean="0">
                <a:latin typeface="Algerian" pitchFamily="82" charset="0"/>
                <a:cs typeface="Aharoni" pitchFamily="2" charset="-79"/>
              </a:rPr>
              <a:t>You</a:t>
            </a:r>
            <a:endParaRPr lang="en-US" sz="7200" dirty="0">
              <a:latin typeface="Algerian" pitchFamily="82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025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Object or item that serves to remind you of a person or past event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“Memento” mean?</a:t>
            </a:r>
            <a:endParaRPr lang="en-US" dirty="0"/>
          </a:p>
        </p:txBody>
      </p:sp>
      <p:pic>
        <p:nvPicPr>
          <p:cNvPr id="5124" name="Picture 4" descr="C:\Users\Nijeel\Desktop\memntomov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" y="990600"/>
            <a:ext cx="4114800" cy="381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Nijeel\Desktop\gaja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71" y="1076681"/>
            <a:ext cx="3113809" cy="373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1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Memento In terms of Software</a:t>
            </a:r>
            <a:endParaRPr lang="en-US" dirty="0"/>
          </a:p>
        </p:txBody>
      </p:sp>
      <p:pic>
        <p:nvPicPr>
          <p:cNvPr id="1026" name="Picture 2" descr="C:\Users\Nijeel\Desktop\400_F_4987583_RVERTbcTxIn2TN7hzHZSx47iicv6g6x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516312" cy="339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jeel\Desktop\un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2057400"/>
            <a:ext cx="31432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15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violating encapsulation, capture and externalize an object’s internal state so that object can be restored to this state later.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internal state of an object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Implement checkpoints and undo mechanisms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 of objects are partially or completely encapsulated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save state externally, violates encapsulation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3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057400"/>
            <a:ext cx="6435432" cy="298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7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752600"/>
            <a:ext cx="698059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snapshot of (some portion of) an object’s state must be saved</a:t>
            </a:r>
          </a:p>
          <a:p>
            <a:r>
              <a:rPr lang="en-US" dirty="0" smtClean="0"/>
              <a:t>When you do not want to </a:t>
            </a:r>
            <a:r>
              <a:rPr lang="en-US" dirty="0" smtClean="0"/>
              <a:t>compromise </a:t>
            </a:r>
            <a:r>
              <a:rPr lang="en-US" dirty="0" smtClean="0"/>
              <a:t>encapsulation of </a:t>
            </a:r>
            <a:r>
              <a:rPr lang="en-US" dirty="0" smtClean="0"/>
              <a:t>the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You have an Application in which you want to go back to any one of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sequence of past states.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1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19200"/>
            <a:ext cx="9144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8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410</TotalTime>
  <Words>337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Memento Pattern</vt:lpstr>
      <vt:lpstr>What does “Memento” mean?</vt:lpstr>
      <vt:lpstr>Memento In terms of Software</vt:lpstr>
      <vt:lpstr>Intent</vt:lpstr>
      <vt:lpstr>Motivation</vt:lpstr>
      <vt:lpstr>Motivating Example</vt:lpstr>
      <vt:lpstr>Motivating Example</vt:lpstr>
      <vt:lpstr>Applicability</vt:lpstr>
      <vt:lpstr>Structure</vt:lpstr>
      <vt:lpstr>Participants</vt:lpstr>
      <vt:lpstr>Collaborations</vt:lpstr>
      <vt:lpstr>Consequences</vt:lpstr>
      <vt:lpstr>Implementation</vt:lpstr>
      <vt:lpstr>Implementation Issues</vt:lpstr>
      <vt:lpstr>Code</vt:lpstr>
      <vt:lpstr>Known Uses</vt:lpstr>
      <vt:lpstr>Related Patterns</vt:lpstr>
      <vt:lpstr>References</vt:lpstr>
      <vt:lpstr>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Memento Pattern</dc:title>
  <dc:creator>Nijeel</dc:creator>
  <cp:lastModifiedBy>Jim Fawcett</cp:lastModifiedBy>
  <cp:revision>25</cp:revision>
  <dcterms:created xsi:type="dcterms:W3CDTF">2011-10-14T14:34:55Z</dcterms:created>
  <dcterms:modified xsi:type="dcterms:W3CDTF">2011-10-16T12:52:22Z</dcterms:modified>
</cp:coreProperties>
</file>