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65" r:id="rId5"/>
    <p:sldId id="322" r:id="rId6"/>
    <p:sldId id="320" r:id="rId7"/>
    <p:sldId id="324" r:id="rId8"/>
    <p:sldId id="326" r:id="rId9"/>
    <p:sldId id="321" r:id="rId10"/>
    <p:sldId id="323" r:id="rId11"/>
    <p:sldId id="325" r:id="rId12"/>
    <p:sldId id="327" r:id="rId13"/>
  </p:sldIdLst>
  <p:sldSz cx="12188825" cy="6858000"/>
  <p:notesSz cx="7010400" cy="92964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86" autoAdjust="0"/>
    <p:restoredTop sz="94629" autoAdjust="0"/>
  </p:normalViewPr>
  <p:slideViewPr>
    <p:cSldViewPr showGuides="1">
      <p:cViewPr varScale="1">
        <p:scale>
          <a:sx n="72" d="100"/>
          <a:sy n="72" d="100"/>
        </p:scale>
        <p:origin x="77" y="398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198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9088EAF-6ECA-4616-85EF-35AA19C641F3}" type="datetimeFigureOut">
              <a:rPr lang="en-US"/>
              <a:t>10/18/2016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9F912AB-2776-42F2-A957-313FC7EFEDB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/>
              <a:t>10/18/2016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DAC11-34A3-4985-B046-133C82C93A7A}" type="datetime1">
              <a:rPr lang="en-US" smtClean="0"/>
              <a:t>10/18/2016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C3915-7D67-4F17-9451-B1BA457DF06D}" type="datetime1">
              <a:rPr lang="en-US" smtClean="0"/>
              <a:t>10/18/2016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2ABFF-6141-4AA6-BA1A-783D62290623}" type="datetime1">
              <a:rPr lang="en-US" smtClean="0"/>
              <a:t>10/18/2016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CC077-A366-440A-AEAF-C77F2603A375}" type="datetime1">
              <a:rPr lang="en-US" smtClean="0"/>
              <a:t>10/18/2016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A3F4F-A33A-4B98-A2DF-D87A0E18B3DA}" type="datetime1">
              <a:rPr lang="en-US" smtClean="0"/>
              <a:t>10/18/2016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DA02A-A88F-4DB7-B92D-C8BC96FCB658}" type="datetime1">
              <a:rPr lang="en-US" smtClean="0"/>
              <a:t>10/18/2016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1213A-3C8B-4BC9-900F-B74C5BC4541B}" type="datetime1">
              <a:rPr lang="en-US" smtClean="0"/>
              <a:t>10/18/2016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1646F-B6BC-40D6-B888-B704E3330BC5}" type="datetime1">
              <a:rPr lang="en-US" smtClean="0"/>
              <a:t>10/18/2016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63324-696C-4BFE-8A1B-0E38A569C0F3}" type="datetime1">
              <a:rPr lang="en-US" smtClean="0"/>
              <a:t>10/18/2016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C733C-75A5-418D-9184-9C7A68919981}" type="datetime1">
              <a:rPr lang="en-US" smtClean="0"/>
              <a:t>10/18/2016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5D2941-CDFB-4295-9437-D0068C0D034F}" type="datetime1">
              <a:rPr lang="en-US" smtClean="0"/>
              <a:t>10/18/2016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Memento Code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Jim Fawcett</a:t>
            </a:r>
          </a:p>
          <a:p>
            <a:r>
              <a:rPr lang="it-IT" dirty="0"/>
              <a:t>CSE776 – Design Patterns</a:t>
            </a:r>
          </a:p>
          <a:p>
            <a:r>
              <a:rPr lang="it-IT" dirty="0"/>
              <a:t>Fall 2016</a:t>
            </a:r>
          </a:p>
        </p:txBody>
      </p:sp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12" y="685800"/>
            <a:ext cx="10134600" cy="556259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</p:pic>
      <p:sp>
        <p:nvSpPr>
          <p:cNvPr id="7" name="Rectangle 6"/>
          <p:cNvSpPr/>
          <p:nvPr/>
        </p:nvSpPr>
        <p:spPr>
          <a:xfrm>
            <a:off x="6475412" y="1066800"/>
            <a:ext cx="3581400" cy="6096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www.dofactory.com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z="2000" smtClean="0"/>
              <a:t>2</a:t>
            </a:fld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84796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219200"/>
          </a:xfrm>
        </p:spPr>
        <p:txBody>
          <a:bodyPr/>
          <a:lstStyle/>
          <a:p>
            <a:r>
              <a:rPr lang="en-US" dirty="0"/>
              <a:t>Memento Pattern:</a:t>
            </a:r>
            <a:br>
              <a:rPr lang="en-US" dirty="0"/>
            </a:br>
            <a:r>
              <a:rPr lang="en-US" dirty="0"/>
              <a:t>    Non-Recursive Depth First Search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504781" y="1905000"/>
            <a:ext cx="4419599" cy="4343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2413" y="1905000"/>
            <a:ext cx="4401967" cy="4376737"/>
          </a:xfrm>
          <a:prstGeom prst="rect">
            <a:avLst/>
          </a:prstGeom>
        </p:spPr>
      </p:pic>
      <p:pic>
        <p:nvPicPr>
          <p:cNvPr id="17" name="Content Placeholder 16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595277" y="1905000"/>
            <a:ext cx="4223535" cy="434340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z="1600" smtClean="0"/>
              <a:t>3</a:t>
            </a:fld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412999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991" y="381000"/>
            <a:ext cx="5651021" cy="914400"/>
          </a:xfrm>
        </p:spPr>
        <p:txBody>
          <a:bodyPr/>
          <a:lstStyle/>
          <a:p>
            <a:r>
              <a:rPr lang="en-US" dirty="0"/>
              <a:t>Node – used to build graph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84212" y="1600200"/>
            <a:ext cx="5240338" cy="4724399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551612" y="1066800"/>
            <a:ext cx="5257800" cy="5257799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z="1600" smtClean="0"/>
              <a:t>4</a:t>
            </a:fld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915219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213" y="381000"/>
            <a:ext cx="5257800" cy="685800"/>
          </a:xfrm>
        </p:spPr>
        <p:txBody>
          <a:bodyPr>
            <a:normAutofit fontScale="90000"/>
          </a:bodyPr>
          <a:lstStyle/>
          <a:p>
            <a:r>
              <a:rPr lang="en-US" dirty="0"/>
              <a:t>Originator – Node Walker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03212" y="1295400"/>
            <a:ext cx="5621338" cy="51054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5</a:t>
            </a:fld>
            <a:endParaRPr lang="en-US"/>
          </a:p>
        </p:txBody>
      </p:sp>
      <p:pic>
        <p:nvPicPr>
          <p:cNvPr id="6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23012" y="2819400"/>
            <a:ext cx="5181600" cy="3581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3012" y="202406"/>
            <a:ext cx="5351462" cy="2616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97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6412" y="1219200"/>
            <a:ext cx="4953000" cy="1828800"/>
          </a:xfrm>
        </p:spPr>
        <p:txBody>
          <a:bodyPr>
            <a:normAutofit fontScale="90000"/>
          </a:bodyPr>
          <a:lstStyle/>
          <a:p>
            <a:r>
              <a:rPr lang="en-US" dirty="0"/>
              <a:t>Memento</a:t>
            </a:r>
            <a:br>
              <a:rPr lang="en-US" dirty="0"/>
            </a:br>
            <a:r>
              <a:rPr lang="en-US" sz="3100" dirty="0"/>
              <a:t>- takes reference to originator</a:t>
            </a:r>
            <a:br>
              <a:rPr lang="en-US" dirty="0"/>
            </a:br>
            <a:r>
              <a:rPr lang="en-US" dirty="0"/>
              <a:t>- </a:t>
            </a:r>
            <a:r>
              <a:rPr lang="en-US" sz="3100" dirty="0"/>
              <a:t>graph walker is originator</a:t>
            </a:r>
            <a:br>
              <a:rPr lang="en-US" dirty="0"/>
            </a:br>
            <a:r>
              <a:rPr lang="en-US" sz="3100" dirty="0"/>
              <a:t>- saves and returns location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z="1600" smtClean="0"/>
              <a:t>6</a:t>
            </a:fld>
            <a:endParaRPr lang="en-US" sz="160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0" y="228600"/>
            <a:ext cx="65532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508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812" y="381000"/>
            <a:ext cx="10972799" cy="990600"/>
          </a:xfrm>
        </p:spPr>
        <p:txBody>
          <a:bodyPr/>
          <a:lstStyle/>
          <a:p>
            <a:r>
              <a:rPr lang="en-US" dirty="0"/>
              <a:t>Caretaker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03212" y="1524000"/>
            <a:ext cx="5621338" cy="4876800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229350" y="1524000"/>
            <a:ext cx="5503862" cy="4876800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z="1600" smtClean="0"/>
              <a:t>7</a:t>
            </a:fld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523006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219200"/>
          </a:xfrm>
        </p:spPr>
        <p:txBody>
          <a:bodyPr/>
          <a:lstStyle/>
          <a:p>
            <a:r>
              <a:rPr lang="en-US" dirty="0"/>
              <a:t>Memento Pattern:</a:t>
            </a:r>
            <a:br>
              <a:rPr lang="en-US" dirty="0"/>
            </a:br>
            <a:r>
              <a:rPr lang="en-US" dirty="0"/>
              <a:t>    Non-Recursive Depth First Search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504781" y="1905000"/>
            <a:ext cx="4419599" cy="4343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2413" y="1905000"/>
            <a:ext cx="4401967" cy="4376737"/>
          </a:xfrm>
          <a:prstGeom prst="rect">
            <a:avLst/>
          </a:prstGeom>
        </p:spPr>
      </p:pic>
      <p:pic>
        <p:nvPicPr>
          <p:cNvPr id="17" name="Content Placeholder 16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595277" y="1905000"/>
            <a:ext cx="4223535" cy="434340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z="1600" smtClean="0"/>
              <a:t>8</a:t>
            </a:fld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623168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That’s All Folks!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ArriveDerchi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268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Digital Blue Tunnel 16x9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895261.potx" id="{03C5CF44-0C62-41B4-B3EA-416B4807878A}" vid="{EC3ACB92-700E-4167-B3A6-412DE40A64C2}"/>
    </a:ext>
  </a:extLst>
</a:theme>
</file>

<file path=ppt/theme/theme2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true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1564227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Take your audience through a digital tunnel where they'll  burst through to the other side and see the information you want to present. Show them lists, charts, tables, SmartArt,  and pictures using a variety of layouts in widescreen (16X9) format. This design works well for subjects on science and technology, computers, communication, and more.   
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2012-05-11T02:04:00+00:00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2029-01-01T08:00:00+00:00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TP102895246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835483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REDMOND\v-vaddu</DisplayName>
        <AccountId>2567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15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22CCB507-0646-4A50-A4F7-7F385079D5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4228E6B-D70C-44BB-A81F-A245495F612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0E41224-0370-4595-877C-23316CD80004}">
  <ds:schemaRefs>
    <ds:schemaRef ds:uri="4873beb7-5857-4685-be1f-d57550cc96cc"/>
    <ds:schemaRef ds:uri="http://schemas.openxmlformats.org/package/2006/metadata/core-properties"/>
    <ds:schemaRef ds:uri="http://purl.org/dc/terms/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Business digital blue tunnel presentation (widescreen)(2)</Template>
  <TotalTime>91</TotalTime>
  <Words>42</Words>
  <Application>Microsoft Office PowerPoint</Application>
  <PresentationFormat>Custom</PresentationFormat>
  <Paragraphs>21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Corbel</vt:lpstr>
      <vt:lpstr>Digital Blue Tunnel 16x9</vt:lpstr>
      <vt:lpstr>Memento Code</vt:lpstr>
      <vt:lpstr>PowerPoint Presentation</vt:lpstr>
      <vt:lpstr>Memento Pattern:     Non-Recursive Depth First Search</vt:lpstr>
      <vt:lpstr>Node – used to build graph</vt:lpstr>
      <vt:lpstr>Originator – Node Walker</vt:lpstr>
      <vt:lpstr>Memento - takes reference to originator - graph walker is originator - saves and returns location</vt:lpstr>
      <vt:lpstr>Caretaker</vt:lpstr>
      <vt:lpstr>Memento Pattern:     Non-Recursive Depth First Search</vt:lpstr>
      <vt:lpstr>That’s All Folks!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Memento Code</dc:title>
  <dc:creator>James Fawcett</dc:creator>
  <cp:lastModifiedBy>James Fawcett</cp:lastModifiedBy>
  <cp:revision>13</cp:revision>
  <cp:lastPrinted>2016-10-18T15:35:34Z</cp:lastPrinted>
  <dcterms:created xsi:type="dcterms:W3CDTF">2016-10-18T14:24:43Z</dcterms:created>
  <dcterms:modified xsi:type="dcterms:W3CDTF">2016-10-19T00:06:05Z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