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Principles to Patterns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Jim Fawcett</a:t>
            </a:r>
          </a:p>
          <a:p>
            <a:r>
              <a:rPr lang="en-US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469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Liskov</a:t>
            </a:r>
            <a:r>
              <a:rPr lang="en-US" b="1" dirty="0" smtClean="0"/>
              <a:t> Substitution Principle (LSP)</a:t>
            </a:r>
          </a:p>
          <a:p>
            <a:pPr lvl="1"/>
            <a:r>
              <a:rPr lang="en-US" dirty="0" smtClean="0"/>
              <a:t>Code expecting base reference will accept references to classes derived from base</a:t>
            </a:r>
          </a:p>
          <a:p>
            <a:pPr lvl="1"/>
            <a:r>
              <a:rPr lang="en-US" b="1" dirty="0" smtClean="0"/>
              <a:t>Result:</a:t>
            </a:r>
            <a:r>
              <a:rPr lang="en-US" dirty="0" smtClean="0"/>
              <a:t> designs can easily be extended by adding new derived classes</a:t>
            </a:r>
          </a:p>
          <a:p>
            <a:r>
              <a:rPr lang="en-US" b="1" dirty="0" smtClean="0"/>
              <a:t>Open/Closed Principle (OCP)</a:t>
            </a:r>
          </a:p>
          <a:p>
            <a:pPr lvl="1"/>
            <a:r>
              <a:rPr lang="en-US" dirty="0" smtClean="0"/>
              <a:t>Code should be open for extension but closed for modification</a:t>
            </a:r>
          </a:p>
          <a:p>
            <a:pPr lvl="1"/>
            <a:r>
              <a:rPr lang="en-US" b="1" dirty="0" smtClean="0"/>
              <a:t>Result:</a:t>
            </a:r>
            <a:r>
              <a:rPr lang="en-US" dirty="0" smtClean="0"/>
              <a:t> designs avoid duplication and are easily managed</a:t>
            </a:r>
          </a:p>
          <a:p>
            <a:r>
              <a:rPr lang="en-US" b="1" dirty="0" smtClean="0"/>
              <a:t>Dependency Inversion Principle (DIP)</a:t>
            </a:r>
          </a:p>
          <a:p>
            <a:pPr lvl="1"/>
            <a:r>
              <a:rPr lang="en-US" dirty="0" smtClean="0"/>
              <a:t>Abstractions should not depend on implementation</a:t>
            </a:r>
          </a:p>
          <a:p>
            <a:pPr lvl="1"/>
            <a:r>
              <a:rPr lang="en-US" dirty="0" smtClean="0"/>
              <a:t>Implementation should depend on abstractions</a:t>
            </a:r>
          </a:p>
          <a:p>
            <a:pPr lvl="1"/>
            <a:r>
              <a:rPr lang="en-US" b="1" dirty="0" smtClean="0"/>
              <a:t>Result: </a:t>
            </a:r>
            <a:r>
              <a:rPr lang="en-US" dirty="0" smtClean="0"/>
              <a:t>Avoids brittle designs where changes propagate through using code</a:t>
            </a:r>
          </a:p>
          <a:p>
            <a:r>
              <a:rPr lang="en-US" b="1" dirty="0" smtClean="0"/>
              <a:t>Interface Segregation Principle (ISP)</a:t>
            </a:r>
          </a:p>
          <a:p>
            <a:pPr lvl="1"/>
            <a:r>
              <a:rPr lang="en-US" dirty="0" smtClean="0"/>
              <a:t>Clients should not be forced to depend on interface parts they don’t use</a:t>
            </a:r>
          </a:p>
          <a:p>
            <a:pPr lvl="1"/>
            <a:r>
              <a:rPr lang="en-US" b="1" dirty="0" smtClean="0"/>
              <a:t>Result:</a:t>
            </a:r>
            <a:r>
              <a:rPr lang="en-US" dirty="0" smtClean="0"/>
              <a:t> helps support Single Responsibility Principle (SRP) and avoids some recompilations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029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that support LSP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Strategy:</a:t>
            </a:r>
          </a:p>
          <a:p>
            <a:pPr lvl="1"/>
            <a:r>
              <a:rPr lang="en-US" dirty="0" smtClean="0"/>
              <a:t>Uses run-time dynamic binding to use behaviors appropriate for different segments of program’s processing</a:t>
            </a:r>
          </a:p>
          <a:p>
            <a:r>
              <a:rPr lang="en-US" dirty="0" smtClean="0"/>
              <a:t>Decorator: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ses reference to an abstraction to allow chaining of different concrete types</a:t>
            </a:r>
          </a:p>
          <a:p>
            <a:r>
              <a:rPr lang="en-US" dirty="0" smtClean="0"/>
              <a:t>Composite: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ses component abstraction to represent either terminals or composites (a composite may contain another composite)</a:t>
            </a:r>
          </a:p>
          <a:p>
            <a:r>
              <a:rPr lang="en-US" dirty="0" smtClean="0"/>
              <a:t>Other patterns that use LSP:</a:t>
            </a:r>
          </a:p>
          <a:p>
            <a:pPr lvl="1"/>
            <a:r>
              <a:rPr lang="en-US" dirty="0" smtClean="0"/>
              <a:t>Proxy, Bridge, Command, Observer, Mediator, State, Interpreter, Visitor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20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that Support OCP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Adapter:</a:t>
            </a:r>
          </a:p>
          <a:p>
            <a:pPr lvl="1"/>
            <a:r>
              <a:rPr lang="en-US" dirty="0" smtClean="0"/>
              <a:t>Wraps a class to bring to adapt its interface to match an existing inheritance hierarchy</a:t>
            </a:r>
          </a:p>
          <a:p>
            <a:r>
              <a:rPr lang="en-US" dirty="0" smtClean="0"/>
              <a:t>Strategy:</a:t>
            </a:r>
          </a:p>
          <a:p>
            <a:pPr lvl="1"/>
            <a:r>
              <a:rPr lang="en-US" dirty="0" smtClean="0"/>
              <a:t>Extends behavior by adding new derived types</a:t>
            </a:r>
          </a:p>
          <a:p>
            <a:r>
              <a:rPr lang="en-US" dirty="0" smtClean="0"/>
              <a:t>Template Method:</a:t>
            </a:r>
          </a:p>
          <a:p>
            <a:pPr lvl="1"/>
            <a:r>
              <a:rPr lang="en-US" dirty="0" smtClean="0"/>
              <a:t>Defines structure to extend an algorithm to meet needs of an application</a:t>
            </a:r>
          </a:p>
          <a:p>
            <a:r>
              <a:rPr lang="en-US" dirty="0" smtClean="0"/>
              <a:t>Command:</a:t>
            </a:r>
          </a:p>
          <a:p>
            <a:pPr lvl="1"/>
            <a:r>
              <a:rPr lang="en-US" dirty="0" smtClean="0"/>
              <a:t>Avoids coupling a libraries events to specific application needs.</a:t>
            </a:r>
          </a:p>
          <a:p>
            <a:r>
              <a:rPr lang="en-US" dirty="0" smtClean="0"/>
              <a:t>Other patterns that support OCP:</a:t>
            </a:r>
          </a:p>
          <a:p>
            <a:pPr lvl="1"/>
            <a:r>
              <a:rPr lang="en-US" dirty="0" smtClean="0"/>
              <a:t>Visitor, Mediator, Decorator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40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that Support DIP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 Factory:</a:t>
            </a:r>
          </a:p>
          <a:p>
            <a:pPr lvl="1"/>
            <a:r>
              <a:rPr lang="en-US" dirty="0" smtClean="0"/>
              <a:t>Clients depend on concrete objects only through use of Factory and product interface</a:t>
            </a:r>
          </a:p>
          <a:p>
            <a:r>
              <a:rPr lang="en-US" dirty="0" smtClean="0"/>
              <a:t>Observer:</a:t>
            </a:r>
          </a:p>
          <a:p>
            <a:pPr lvl="1"/>
            <a:r>
              <a:rPr lang="en-US" dirty="0" smtClean="0"/>
              <a:t>Subject depends only on the Observer interface</a:t>
            </a:r>
          </a:p>
          <a:p>
            <a:r>
              <a:rPr lang="en-US" dirty="0" smtClean="0"/>
              <a:t>Command:</a:t>
            </a:r>
          </a:p>
          <a:p>
            <a:pPr lvl="1"/>
            <a:r>
              <a:rPr lang="en-US" dirty="0" smtClean="0"/>
              <a:t>Framework event processing depends only on the Command interface.</a:t>
            </a:r>
          </a:p>
          <a:p>
            <a:pPr lvl="1"/>
            <a:r>
              <a:rPr lang="en-US" dirty="0" smtClean="0"/>
              <a:t>Application depends only on the Command interface and registration.</a:t>
            </a:r>
          </a:p>
          <a:p>
            <a:r>
              <a:rPr lang="en-US" dirty="0" smtClean="0"/>
              <a:t>Other patterns that use DIP:</a:t>
            </a:r>
          </a:p>
          <a:p>
            <a:pPr lvl="1"/>
            <a:r>
              <a:rPr lang="en-US" dirty="0" smtClean="0"/>
              <a:t>Prototype, Proxy, Bridge, Composite, Decorator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17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that Support ISP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Adapter:</a:t>
            </a:r>
          </a:p>
          <a:p>
            <a:pPr lvl="1"/>
            <a:r>
              <a:rPr lang="en-US" dirty="0" smtClean="0"/>
              <a:t>Avoids adding interface elements of the </a:t>
            </a:r>
            <a:r>
              <a:rPr lang="en-US" dirty="0" err="1" smtClean="0"/>
              <a:t>adaptee</a:t>
            </a:r>
            <a:endParaRPr lang="en-US" dirty="0" smtClean="0"/>
          </a:p>
          <a:p>
            <a:r>
              <a:rPr lang="en-US" dirty="0" smtClean="0"/>
              <a:t>Extension Object:</a:t>
            </a:r>
          </a:p>
          <a:p>
            <a:pPr lvl="1"/>
            <a:r>
              <a:rPr lang="en-US" dirty="0" smtClean="0"/>
              <a:t>Supports adding interfaces to an existing product.</a:t>
            </a:r>
          </a:p>
          <a:p>
            <a:r>
              <a:rPr lang="en-US" dirty="0" smtClean="0"/>
              <a:t>Bridge:</a:t>
            </a:r>
          </a:p>
          <a:p>
            <a:pPr lvl="1"/>
            <a:r>
              <a:rPr lang="en-US" dirty="0" smtClean="0"/>
              <a:t>Allows the implementation to change without extending the abstraction interface</a:t>
            </a:r>
          </a:p>
          <a:p>
            <a:r>
              <a:rPr lang="en-US" dirty="0" smtClean="0"/>
              <a:t>Other patterns that support ISP:</a:t>
            </a:r>
          </a:p>
          <a:p>
            <a:pPr lvl="1"/>
            <a:r>
              <a:rPr lang="en-US" dirty="0" smtClean="0"/>
              <a:t>Mediator,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43139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95</TotalTime>
  <Words>377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Depth</vt:lpstr>
      <vt:lpstr>Principles to Patterns</vt:lpstr>
      <vt:lpstr>Design Principles</vt:lpstr>
      <vt:lpstr>Patterns that support LSP</vt:lpstr>
      <vt:lpstr>Patterns that Support OCP</vt:lpstr>
      <vt:lpstr>Patterns that Support DIP </vt:lpstr>
      <vt:lpstr>Patterns that Support ISP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to Patterns</dc:title>
  <dc:creator>James Fawcett</dc:creator>
  <cp:lastModifiedBy>James Fawcett</cp:lastModifiedBy>
  <cp:revision>6</cp:revision>
  <dcterms:created xsi:type="dcterms:W3CDTF">2015-11-20T17:05:21Z</dcterms:created>
  <dcterms:modified xsi:type="dcterms:W3CDTF">2015-11-20T18:40:48Z</dcterms:modified>
</cp:coreProperties>
</file>