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1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0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0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9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4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5234-3AF6-4F94-9FF2-F95B5A50BF7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FB72-2589-4628-AFFD-79EF97B39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2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Flyweight Design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9188"/>
            <a:ext cx="9144000" cy="14086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Ravi Nagendra, </a:t>
            </a:r>
            <a:r>
              <a:rPr lang="en-US" sz="2800" dirty="0" err="1" smtClean="0"/>
              <a:t>Pramukh</a:t>
            </a:r>
            <a:r>
              <a:rPr lang="en-US" sz="2800" dirty="0" smtClean="0"/>
              <a:t> </a:t>
            </a:r>
            <a:r>
              <a:rPr lang="en-US" sz="2800" dirty="0" err="1" smtClean="0"/>
              <a:t>Bantwal</a:t>
            </a:r>
            <a:r>
              <a:rPr lang="en-US" sz="2800" dirty="0" smtClean="0"/>
              <a:t>, </a:t>
            </a:r>
            <a:r>
              <a:rPr lang="en-US" sz="2800" dirty="0"/>
              <a:t>Jim Fawcett</a:t>
            </a:r>
          </a:p>
        </p:txBody>
      </p:sp>
    </p:spTree>
    <p:extLst>
      <p:ext uri="{BB962C8B-B14F-4D97-AF65-F5344CB8AC3E}">
        <p14:creationId xmlns:p14="http://schemas.microsoft.com/office/powerpoint/2010/main" val="121668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Battle of the Three Armies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43"/>
          <a:stretch/>
        </p:blipFill>
        <p:spPr>
          <a:xfrm>
            <a:off x="838199" y="2412274"/>
            <a:ext cx="4630783" cy="268224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994" y="1488804"/>
            <a:ext cx="5614578" cy="50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5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represent thousands of characters</a:t>
            </a:r>
          </a:p>
          <a:p>
            <a:r>
              <a:rPr lang="en-US" dirty="0" smtClean="0"/>
              <a:t>Storing a unique object for each character will consume a lot of resources:</a:t>
            </a:r>
          </a:p>
          <a:p>
            <a:pPr lvl="1"/>
            <a:r>
              <a:rPr lang="en-US" dirty="0" smtClean="0"/>
              <a:t>CPU cycles to create</a:t>
            </a:r>
          </a:p>
          <a:p>
            <a:pPr lvl="1"/>
            <a:r>
              <a:rPr lang="en-US" dirty="0" smtClean="0"/>
              <a:t>Memory to store</a:t>
            </a:r>
          </a:p>
          <a:p>
            <a:r>
              <a:rPr lang="en-US" dirty="0" smtClean="0"/>
              <a:t>Many of the objects properties may be shared among many instances, e.g.:</a:t>
            </a:r>
          </a:p>
          <a:p>
            <a:pPr lvl="1"/>
            <a:r>
              <a:rPr lang="en-US" dirty="0" smtClean="0"/>
              <a:t>Orcs are large, angry, stupid, very strong, not very agile</a:t>
            </a:r>
          </a:p>
          <a:p>
            <a:pPr lvl="1"/>
            <a:r>
              <a:rPr lang="en-US" dirty="0" smtClean="0"/>
              <a:t>Humans are smaller, annoyed, intelligent, not so strong, very agile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57192" y="1027906"/>
            <a:ext cx="7611402" cy="487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2895600" cy="1877332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2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9571"/>
            <a:ext cx="10972800" cy="47073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Flyweight (character)</a:t>
            </a:r>
          </a:p>
          <a:p>
            <a:pPr lvl="1"/>
            <a:r>
              <a:rPr lang="en-US" dirty="0" smtClean="0"/>
              <a:t>Declares interface that </a:t>
            </a:r>
            <a:r>
              <a:rPr lang="en-US" dirty="0" smtClean="0"/>
              <a:t>flyweights use </a:t>
            </a:r>
            <a:r>
              <a:rPr lang="en-US" dirty="0" smtClean="0"/>
              <a:t>to receive and act on intrinsic state</a:t>
            </a:r>
          </a:p>
          <a:p>
            <a:r>
              <a:rPr lang="en-US" dirty="0" smtClean="0"/>
              <a:t>Concrete Flyweight (Orc, archer, …)</a:t>
            </a:r>
          </a:p>
          <a:p>
            <a:pPr lvl="1"/>
            <a:r>
              <a:rPr lang="en-US" dirty="0" smtClean="0"/>
              <a:t>Implements Flyweight interface and adds storage for intrinsic state (height, weight, …)</a:t>
            </a:r>
          </a:p>
          <a:p>
            <a:pPr lvl="1"/>
            <a:r>
              <a:rPr lang="en-US" dirty="0" smtClean="0"/>
              <a:t>Must be sharable</a:t>
            </a:r>
          </a:p>
          <a:p>
            <a:r>
              <a:rPr lang="en-US" dirty="0" smtClean="0"/>
              <a:t>Unshared Concrete Flyweight (King, Evil Lord)</a:t>
            </a:r>
          </a:p>
          <a:p>
            <a:pPr lvl="1"/>
            <a:r>
              <a:rPr lang="en-US" dirty="0" smtClean="0"/>
              <a:t>Commonly has Concrete Flyweights as children</a:t>
            </a:r>
          </a:p>
          <a:p>
            <a:r>
              <a:rPr lang="en-US" dirty="0" smtClean="0"/>
              <a:t>Flyweight Factory</a:t>
            </a:r>
          </a:p>
          <a:p>
            <a:pPr lvl="1"/>
            <a:r>
              <a:rPr lang="en-US" dirty="0" smtClean="0"/>
              <a:t>Creates and manages flyweights</a:t>
            </a:r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Maintains references to flyweights</a:t>
            </a:r>
          </a:p>
          <a:p>
            <a:pPr lvl="1"/>
            <a:r>
              <a:rPr lang="en-US" dirty="0" smtClean="0"/>
              <a:t>Computes </a:t>
            </a:r>
            <a:r>
              <a:rPr lang="en-US" dirty="0" smtClean="0"/>
              <a:t>or stores extrinsic state of flyweights (health, location, attitude)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of flyweight is combination of intrinsic and extrinsic state</a:t>
            </a:r>
          </a:p>
          <a:p>
            <a:pPr lvl="1"/>
            <a:r>
              <a:rPr lang="en-US" dirty="0" smtClean="0"/>
              <a:t>Intrinsic state stored in the shared Concrete Flyweight</a:t>
            </a:r>
          </a:p>
          <a:p>
            <a:pPr lvl="1"/>
            <a:r>
              <a:rPr lang="en-US" dirty="0" smtClean="0"/>
              <a:t>Extrinsic state is stored or computed by clients.</a:t>
            </a:r>
          </a:p>
          <a:p>
            <a:r>
              <a:rPr lang="en-US" dirty="0" smtClean="0"/>
              <a:t>Clients should not instantiate Concrete Flyweights directly</a:t>
            </a:r>
          </a:p>
          <a:p>
            <a:pPr lvl="1"/>
            <a:r>
              <a:rPr lang="en-US" dirty="0" smtClean="0"/>
              <a:t>That’s managed by Flyweight factory to share the </a:t>
            </a:r>
            <a:r>
              <a:rPr lang="en-US" dirty="0" err="1" smtClean="0"/>
              <a:t>shareables</a:t>
            </a:r>
            <a:r>
              <a:rPr lang="en-US" dirty="0" smtClean="0"/>
              <a:t> and create the unshared instances.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825625"/>
            <a:ext cx="5715000" cy="365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772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222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Flyweight Design Pattern</vt:lpstr>
      <vt:lpstr>Motivation – Battle of the Three Armies</vt:lpstr>
      <vt:lpstr>Forces</vt:lpstr>
      <vt:lpstr>Structure</vt:lpstr>
      <vt:lpstr>Participants</vt:lpstr>
      <vt:lpstr>Collaborations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Flyweight Design Pattern</dc:title>
  <dc:creator>James Fawcett</dc:creator>
  <cp:lastModifiedBy>James Fawcett</cp:lastModifiedBy>
  <cp:revision>7</cp:revision>
  <dcterms:created xsi:type="dcterms:W3CDTF">2015-10-03T22:41:57Z</dcterms:created>
  <dcterms:modified xsi:type="dcterms:W3CDTF">2015-10-04T02:51:48Z</dcterms:modified>
</cp:coreProperties>
</file>