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82" r:id="rId4"/>
    <p:sldId id="285" r:id="rId5"/>
    <p:sldId id="283" r:id="rId6"/>
    <p:sldId id="284" r:id="rId7"/>
    <p:sldId id="27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BE5FE67-24B2-44EE-8BCC-56126DEFF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0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09D9EC1-2450-4873-B4AD-9B62CB9F5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092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D60574-2233-4416-A838-5462FE57B2E3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65EE79-BB50-433B-BD8B-CEDAED3E4B7B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792C2F-7D67-4909-AAC6-90A893FA5C39}" type="slidenum">
              <a:rPr lang="en-US"/>
              <a:pPr eaLnBrk="1" hangingPunct="1"/>
              <a:t>7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537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537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/>
              <a:t>Using AppDomains Effectively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E4151C-B7A3-4588-819A-B79EFA42E4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950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Using AppDomains Effectively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3E3BB-E184-4116-B491-0F9E73F93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882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Using AppDomains Effectively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E498E-D911-4325-BB78-A5455AC58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30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865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295400"/>
            <a:ext cx="38100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38100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Using AppDomains Effectively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9C688-0EEA-49E2-95D9-24E253352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52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1405B-DDB0-413E-8E43-20C4D8569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69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Using AppDomains Effectively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8F80F-4D46-4AFE-A133-CA37871E22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8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95400"/>
            <a:ext cx="38100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38100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Using AppDomains Effectively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4972B-C73B-4932-8C39-D0659565D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17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Using AppDomains Effectively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F08C9-9A3C-401F-A43B-CDBF80BCC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852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Using AppDomains Effectively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1E109-737D-4BAA-AE76-846CB2CBE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9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Using AppDomains Effectively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CD989-DA4E-465F-947E-5AA2787E3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9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Using AppDomains Effectively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E3424-4C09-47BA-992D-6B1F0D8FC4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74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Using AppDomains Effectively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ABA72-F4AF-4738-8015-1B434C9E0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21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39624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295400"/>
            <a:ext cx="77724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Using AppDomains Effectively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82F27580-0D8B-4595-9824-B63DDBA27C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39624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mic Sans MS" pitchFamily="66" charset="0"/>
          <a:cs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mic Sans MS" pitchFamily="66" charset="0"/>
          <a:cs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mic Sans MS" pitchFamily="66" charset="0"/>
          <a:cs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mic Sans MS" pitchFamily="66" charset="0"/>
          <a:cs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mic Sans MS" pitchFamily="66" charset="0"/>
          <a:cs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mic Sans MS" pitchFamily="66" charset="0"/>
          <a:cs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mic Sans MS" pitchFamily="66" charset="0"/>
          <a:cs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Comic Sans MS" pitchFamily="66" charset="0"/>
          <a:cs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1143000"/>
            <a:ext cx="6781800" cy="2209800"/>
          </a:xfrm>
        </p:spPr>
        <p:txBody>
          <a:bodyPr/>
          <a:lstStyle/>
          <a:p>
            <a:pPr eaLnBrk="1" hangingPunct="1"/>
            <a:r>
              <a:rPr lang="en-US" dirty="0" smtClean="0"/>
              <a:t>Managed Environments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Jim Fawcett</a:t>
            </a:r>
          </a:p>
          <a:p>
            <a:pPr eaLnBrk="1" hangingPunct="1"/>
            <a:r>
              <a:rPr lang="en-US" sz="2400" dirty="0" smtClean="0"/>
              <a:t>CSE775 – Distributed Objects</a:t>
            </a:r>
          </a:p>
          <a:p>
            <a:pPr eaLnBrk="1" hangingPunct="1"/>
            <a:r>
              <a:rPr lang="en-US" sz="2400" dirty="0" smtClean="0"/>
              <a:t>Spring 2012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1C1793-806F-4544-9715-3B7CC78B8E67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Managed Environments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772400" cy="5257800"/>
          </a:xfrm>
        </p:spPr>
        <p:txBody>
          <a:bodyPr/>
          <a:lstStyle/>
          <a:p>
            <a:pPr eaLnBrk="1" hangingPunct="1"/>
            <a:r>
              <a:rPr lang="en-US" dirty="0" err="1" smtClean="0"/>
              <a:t>.Net</a:t>
            </a:r>
            <a:r>
              <a:rPr lang="en-US" dirty="0" smtClean="0"/>
              <a:t> Common Language Runtime (CLR)</a:t>
            </a:r>
          </a:p>
          <a:p>
            <a:pPr lvl="1" eaLnBrk="1" hangingPunct="1"/>
            <a:r>
              <a:rPr lang="en-US" dirty="0" smtClean="0"/>
              <a:t>Stack-based virtual machine</a:t>
            </a:r>
          </a:p>
          <a:p>
            <a:pPr eaLnBrk="1" hangingPunct="1"/>
            <a:r>
              <a:rPr lang="en-US" dirty="0" smtClean="0"/>
              <a:t>Java Virtual Machine</a:t>
            </a:r>
          </a:p>
          <a:p>
            <a:pPr lvl="1" eaLnBrk="1" hangingPunct="1"/>
            <a:r>
              <a:rPr lang="en-US" dirty="0" smtClean="0"/>
              <a:t>Stack-based virtual machine</a:t>
            </a:r>
          </a:p>
          <a:p>
            <a:pPr eaLnBrk="1" hangingPunct="1"/>
            <a:r>
              <a:rPr lang="en-US" dirty="0" smtClean="0"/>
              <a:t>COM Run-time</a:t>
            </a:r>
          </a:p>
          <a:p>
            <a:pPr lvl="1" eaLnBrk="1" hangingPunct="1"/>
            <a:r>
              <a:rPr lang="en-US" dirty="0" smtClean="0"/>
              <a:t>Support library and API on top of </a:t>
            </a:r>
            <a:r>
              <a:rPr lang="en-US" smtClean="0"/>
              <a:t>native API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51405B-DDB0-413E-8E43-20C4D856985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7097753"/>
              </p:ext>
            </p:extLst>
          </p:nvPr>
        </p:nvGraphicFramePr>
        <p:xfrm>
          <a:off x="914400" y="1295400"/>
          <a:ext cx="7772400" cy="4866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Service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CLR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JVM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 RT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Instantiation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Life-time</a:t>
                      </a:r>
                      <a:r>
                        <a:rPr lang="en-US" sz="1600" baseline="0" dirty="0" smtClean="0"/>
                        <a:t> mgmt.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Garbage collect.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Garbage collect.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Ref. Counting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Error mgmt.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Exceptions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Exceptions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Error codes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Reflection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Object </a:t>
                      </a:r>
                      <a:r>
                        <a:rPr lang="en-US" sz="1600" dirty="0" smtClean="0"/>
                        <a:t>metadata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Object </a:t>
                      </a:r>
                      <a:r>
                        <a:rPr lang="en-US" sz="1600" dirty="0" smtClean="0"/>
                        <a:t>metadata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Type library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Interception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 proxies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With proxies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COM+ proxies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Isolation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App. Domains, Sandbox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Sandbox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Apartments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Component </a:t>
                      </a:r>
                      <a:r>
                        <a:rPr lang="en-US" sz="1600" dirty="0" err="1" smtClean="0"/>
                        <a:t>Strct</a:t>
                      </a:r>
                      <a:r>
                        <a:rPr lang="en-US" sz="1600" dirty="0" smtClean="0"/>
                        <a:t>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Available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Available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Required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Object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Full OO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Full OO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Sealed, weak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Types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Large</a:t>
                      </a:r>
                      <a:r>
                        <a:rPr lang="en-US" sz="1600" baseline="0" dirty="0" smtClean="0"/>
                        <a:t> type set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Large type set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Small type set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Remote</a:t>
                      </a:r>
                      <a:r>
                        <a:rPr lang="en-US" sz="1600" baseline="0" dirty="0" smtClean="0"/>
                        <a:t> Comm.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WCF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Sockets, RMI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Interoperation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Other </a:t>
                      </a:r>
                      <a:r>
                        <a:rPr lang="en-US" sz="1600" dirty="0" err="1" smtClean="0"/>
                        <a:t>.Net</a:t>
                      </a:r>
                      <a:r>
                        <a:rPr lang="en-US" sz="1600" dirty="0" smtClean="0"/>
                        <a:t> Lang,</a:t>
                      </a:r>
                      <a:r>
                        <a:rPr lang="en-US" sz="1600" baseline="0" dirty="0" smtClean="0"/>
                        <a:t> Native, COM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JNI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Native, </a:t>
                      </a:r>
                      <a:r>
                        <a:rPr lang="en-US" sz="1600" dirty="0" err="1" smtClean="0"/>
                        <a:t>.Net</a:t>
                      </a:r>
                      <a:r>
                        <a:rPr lang="en-US" sz="1600" dirty="0" smtClean="0"/>
                        <a:t> Lang.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275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Facilities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2863717"/>
              </p:ext>
            </p:extLst>
          </p:nvPr>
        </p:nvGraphicFramePr>
        <p:xfrm>
          <a:off x="914400" y="1295400"/>
          <a:ext cx="7772400" cy="3876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Facilities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.Net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Collections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Generic, object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Generic, object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Structs</a:t>
                      </a:r>
                      <a:r>
                        <a:rPr lang="en-US" dirty="0" smtClean="0"/>
                        <a:t>, safe arrays, </a:t>
                      </a:r>
                      <a:r>
                        <a:rPr lang="en-US" dirty="0" err="1" smtClean="0"/>
                        <a:t>BStrs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Enumerators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Notifiers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Delegates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Roll your own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Connection </a:t>
                      </a:r>
                      <a:r>
                        <a:rPr lang="en-US" dirty="0" err="1" smtClean="0"/>
                        <a:t>Pts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Queries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SQL, XML Proc.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GUI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WPF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Dev. Support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Visual Studio, Eclipse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Eclipse, </a:t>
                      </a:r>
                      <a:r>
                        <a:rPr lang="en-US" dirty="0" err="1" smtClean="0"/>
                        <a:t>NetBeans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Active</a:t>
                      </a:r>
                      <a:r>
                        <a:rPr lang="en-US" baseline="0" dirty="0" smtClean="0"/>
                        <a:t> Template Library (ATL)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Packaging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Assemblies, Libs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Packages, Jars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component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51405B-DDB0-413E-8E43-20C4D856985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67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operates in all environments that supply a JVM – Windows, Linux, OSX</a:t>
            </a:r>
          </a:p>
          <a:p>
            <a:r>
              <a:rPr lang="en-US" dirty="0" err="1" smtClean="0"/>
              <a:t>.Net</a:t>
            </a:r>
            <a:r>
              <a:rPr lang="en-US" dirty="0" smtClean="0"/>
              <a:t> languages operate in all environments that supply a CLR</a:t>
            </a:r>
          </a:p>
          <a:p>
            <a:pPr lvl="1"/>
            <a:r>
              <a:rPr lang="en-US" dirty="0" smtClean="0"/>
              <a:t>Windows</a:t>
            </a:r>
          </a:p>
          <a:p>
            <a:pPr lvl="1"/>
            <a:r>
              <a:rPr lang="en-US" dirty="0" smtClean="0"/>
              <a:t>Linux and OSX via Mono – limited</a:t>
            </a:r>
          </a:p>
          <a:p>
            <a:r>
              <a:rPr lang="en-US" dirty="0" smtClean="0"/>
              <a:t>COM</a:t>
            </a:r>
          </a:p>
          <a:p>
            <a:pPr lvl="1"/>
            <a:r>
              <a:rPr lang="en-US" dirty="0" smtClean="0"/>
              <a:t>Windows only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352800" y="6248400"/>
            <a:ext cx="29718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Using AppDomains Effectively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51405B-DDB0-413E-8E43-20C4D856985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80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Suitable for System Programming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Java</a:t>
            </a:r>
          </a:p>
          <a:p>
            <a:pPr lvl="1"/>
            <a:r>
              <a:rPr lang="en-US" sz="2400" dirty="0" smtClean="0"/>
              <a:t>Weak – manage memory</a:t>
            </a:r>
            <a:r>
              <a:rPr lang="en-US" sz="2400" dirty="0"/>
              <a:t> </a:t>
            </a:r>
            <a:r>
              <a:rPr lang="en-US" sz="2400" dirty="0" smtClean="0"/>
              <a:t>&amp; </a:t>
            </a:r>
            <a:r>
              <a:rPr lang="en-US" sz="2400" dirty="0"/>
              <a:t>h</a:t>
            </a:r>
            <a:r>
              <a:rPr lang="en-US" sz="2400" dirty="0" smtClean="0"/>
              <a:t>ardware only through JNI</a:t>
            </a:r>
          </a:p>
          <a:p>
            <a:pPr lvl="1"/>
            <a:r>
              <a:rPr lang="en-US" sz="2400" dirty="0" smtClean="0"/>
              <a:t>JVM was written in C++</a:t>
            </a:r>
          </a:p>
          <a:p>
            <a:r>
              <a:rPr lang="en-US" sz="2400" dirty="0" err="1" smtClean="0"/>
              <a:t>.Net</a:t>
            </a:r>
            <a:r>
              <a:rPr lang="en-US" sz="2400" dirty="0" smtClean="0"/>
              <a:t> Languages</a:t>
            </a:r>
          </a:p>
          <a:p>
            <a:pPr lvl="1"/>
            <a:r>
              <a:rPr lang="en-US" sz="2400" dirty="0" smtClean="0"/>
              <a:t>C++/CLI &amp; C++/CX – fully capable</a:t>
            </a:r>
          </a:p>
          <a:p>
            <a:pPr lvl="2"/>
            <a:r>
              <a:rPr lang="en-US" sz="2000" dirty="0" smtClean="0"/>
              <a:t>C++/CLI can call native C++ in same file</a:t>
            </a:r>
          </a:p>
          <a:p>
            <a:pPr lvl="2"/>
            <a:r>
              <a:rPr lang="en-US" sz="2000" dirty="0" smtClean="0"/>
              <a:t>C++/CX wraps native COM objects</a:t>
            </a:r>
          </a:p>
          <a:p>
            <a:r>
              <a:rPr lang="en-US" sz="2400" dirty="0" smtClean="0"/>
              <a:t>COM</a:t>
            </a:r>
          </a:p>
          <a:p>
            <a:pPr lvl="1"/>
            <a:r>
              <a:rPr lang="en-US" sz="2400" dirty="0" smtClean="0"/>
              <a:t>Fully capable but clumsy due to limited types</a:t>
            </a:r>
          </a:p>
          <a:p>
            <a:pPr lvl="1"/>
            <a:r>
              <a:rPr lang="en-US" sz="2400" dirty="0" smtClean="0"/>
              <a:t>Obviously works as much of Windows is COM 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51405B-DDB0-413E-8E43-20C4D856985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64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2B8305-EFB9-434C-AC18-7B6FFCEB4F0E}" type="slidenum">
              <a:rPr lang="en-US"/>
              <a:pPr eaLnBrk="1" hangingPunct="1"/>
              <a:t>7</a:t>
            </a:fld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xfrm>
            <a:off x="1828800" y="2743200"/>
            <a:ext cx="5562600" cy="1143000"/>
          </a:xfrm>
          <a:solidFill>
            <a:schemeClr val="accent1"/>
          </a:solidFill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mtClean="0"/>
              <a:t>End of Presentation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Layers">
  <a:themeElements>
    <a:clrScheme name="1_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1_Layers">
      <a:majorFont>
        <a:latin typeface="Comic Sans MS"/>
        <a:ea typeface=""/>
        <a:cs typeface="Tahoma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Stack of books design template</Template>
  <TotalTime>1577</TotalTime>
  <Words>334</Words>
  <Application>Microsoft Office PowerPoint</Application>
  <PresentationFormat>On-screen Show (4:3)</PresentationFormat>
  <Paragraphs>126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1_Layers</vt:lpstr>
      <vt:lpstr>Managed Environments</vt:lpstr>
      <vt:lpstr>Managed Environments</vt:lpstr>
      <vt:lpstr>Services</vt:lpstr>
      <vt:lpstr>Language Facilities</vt:lpstr>
      <vt:lpstr>Cross Platform</vt:lpstr>
      <vt:lpstr>Suitable for System Programming</vt:lpstr>
      <vt:lpstr>End of Presentation</vt:lpstr>
    </vt:vector>
  </TitlesOfParts>
  <Company>Syracuse Software Technology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 Fawcett</dc:creator>
  <cp:lastModifiedBy>James Walter Fawcett</cp:lastModifiedBy>
  <cp:revision>31</cp:revision>
  <cp:lastPrinted>2011-11-27T22:40:10Z</cp:lastPrinted>
  <dcterms:created xsi:type="dcterms:W3CDTF">2005-10-20T14:58:15Z</dcterms:created>
  <dcterms:modified xsi:type="dcterms:W3CDTF">2012-02-07T19:39:58Z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TC011594401033</vt:lpwstr>
  </property>
</Properties>
</file>