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</p:sldMasterIdLst>
  <p:notesMasterIdLst>
    <p:notesMasterId r:id="rId10"/>
  </p:notesMasterIdLst>
  <p:sldIdLst>
    <p:sldId id="256" r:id="rId2"/>
    <p:sldId id="261" r:id="rId3"/>
    <p:sldId id="262" r:id="rId4"/>
    <p:sldId id="279" r:id="rId5"/>
    <p:sldId id="280" r:id="rId6"/>
    <p:sldId id="258" r:id="rId7"/>
    <p:sldId id="28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B98EBC7-5725-4441-949A-8ABD1A08FB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14B9276-393C-4C73-AFFA-5452113F00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42685E85-4343-42A2-AC3B-353AEE65EC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E321703-9FB4-4514-B0DF-8581397B84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4049C0B6-FF5F-41C0-85F6-4253AEC094C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7B094ED8-5CCD-4826-9770-AB1DE15FB3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FD2D00-5B12-48EE-8574-763ADAE8B7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2FACBD5-C152-4B52-A811-1778FC9487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702256-71E9-4053-BED1-79DEA773EAA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6C16009-D56C-4873-A2A1-A3B2B828C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069E44D-55DB-48EB-85A5-6E8515583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AF65863-06C7-4F7E-85D1-DC83C6FC27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9B06C6-74B6-4F19-9AE3-E0A2EF6D1353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7C5BC89-713E-4A0F-AE84-D50115DF1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BEC477C-CBCE-4C69-96A5-038747928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BC44757-7CA5-4809-AB84-CBD5391F3F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65BFBF-21D7-4B13-91D1-A8B4DE4F104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03F4FB2-B850-4F88-B9E5-70A716D82F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AE20A31-373D-45AC-ABE8-26B7A4580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5E8C81D-3F45-4087-92E8-821F2A9B53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495141-6C1C-4225-9FF5-8CEBF7E1218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7AB9168-DFCB-4747-B9CF-E95E27A64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8E9A4AD-81D7-4F7B-B177-610F29E55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8FC9A8D-5030-4407-B065-2D7039968E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260CE9-7350-4892-AA87-77E2A639DC5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4E54525-56C2-454F-BC97-46B7A1F1B0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2258CE2-4785-44F0-ADAE-702AFAB7C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73000B1-71B2-4CA4-8161-EF6EFB751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B4EF40-A82B-40B5-A02C-B41C7B7A9283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C799B65-9F2E-454F-81B6-D3FCA3147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67582BC-205D-4279-98A7-32553989F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DF01-2586-4E46-8518-13624021F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EF6E8E-1FC7-480B-B0C3-035D359C9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AAE32-872D-44A5-96AF-DD229996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DC31-8046-4876-8EB5-3067CCD1A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0D8E1-38B7-41B0-BF1B-159173862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5AC8-A184-44EF-9FDA-CB982F9BE1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80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5B728-EC86-4DB6-A2FF-27572ED0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9433B-E7D9-4DFB-8464-2DB1B3FF6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D2B26-C4CF-422D-A64A-0007D69C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3EA86-083F-4FBC-8E3C-1D3EEB1D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3EA08-92FC-46D3-BD41-C5AC43F1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75F3-BD4B-4BCF-BA04-603EFA457E3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78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919E2-2061-4AFE-BF8E-B6B6974E2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640C0-E176-4697-8D6A-E14C3504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1CEC2-F55C-4D66-80CF-7C4DDA5AD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477B-E5EC-438D-8ABC-5866E914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A8882-A4D3-4127-825B-2BF9C5C7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8A86-65F8-4221-8FC5-44F78E1D96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22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849A-77C3-4893-8CAD-4B75F67F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B657-CF3B-4194-8D53-20113C93E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2C5AA-FCAD-4059-86FA-E90F0ED8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6FC3A-0751-4267-8DEC-143D05AB9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DAC5E-64F3-43A3-97DA-33149FBE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F810-8A6E-4D93-9799-438D6AAB0A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69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DAAB-8832-4256-BF53-197701A6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CE39C-6322-4DA7-A060-DFB01DA65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C9369-D787-453F-B37E-28AAB970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625DB-1F67-4BA8-A54F-0752F8867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6A78C-D6EF-45EF-8EFA-EEFB5894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0EF6-EEE4-465D-9BF4-67552C3366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36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269F9-0DF5-42CC-ABCB-BFB6636D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4BBBE-DA4A-4BB1-80BA-8B3F4D71E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474789"/>
            <a:ext cx="3886200" cy="47021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26375-B126-4B09-B9B0-F95617C62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74789"/>
            <a:ext cx="3886200" cy="47021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4577D-744D-46E6-9708-294BB14E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2166C-172A-4810-9056-0082573A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DBB91-8330-4B00-A72A-4740F044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AECC-B331-4A0A-B290-88592E07DD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92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1B172-3775-4720-8421-B53265C6B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3AA83-931A-424E-9DC1-DE2BC1787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0F677-D16A-416D-96EF-2388AB79C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73D6F-56D6-46EC-8279-A9EF3782E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A2ADBC-3057-4014-A3E0-C6B221A5B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0AE1C9-4B76-42FA-9E8F-0806B4AE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0485F-3742-461C-89D5-2C03B997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47ACB8-0A26-47BE-A69F-8A940092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C5C6-AFCB-4E4F-B087-165F78049E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71D1-22F1-4481-802C-37E5640C1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0EA9B7-07DF-486D-A323-7A145D2A7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DB9DB-8D63-4487-8D5B-8D5AFD9F4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61502-E93F-4130-A110-5C242339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331A-1975-495D-B370-60509F605C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41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22CB12-2347-4736-B0DB-83BEAAAC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4EFE59-92A5-4B14-9992-C3D5A667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D55CD-12EE-4681-B965-040F112A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F02-C79B-4A88-A1F3-A3C75944E0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5A72-A253-4271-8D71-334C8A8A5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C68F9-729F-4CB5-AC56-34E3480FC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E8223-3695-4FD4-8CD4-DE8140C6C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4BC1E-9D1A-44D3-845D-BA0CC1CFD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C2323-1127-4209-9AA5-84527B66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55456-9174-40EB-8FDD-1E8535CE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7D14-B26D-4430-9570-622C8A7B1E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87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61CE5-6B33-42D5-AB2D-6E176393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BB4DB-6D4D-476D-8066-9F5451665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2E94C-BB1A-4A3A-BE60-31DF582C2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A622-65DD-4770-A2F0-E9BE7AA10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5A5FC-754A-4695-ABD0-53598108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37214-295B-40AB-9A32-DFD44939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842-5CBD-49E7-9D3B-3C9B722E6D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67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C99239-926D-4CCF-A982-F53855B81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EFE82-7A53-4432-9F01-02B45C6C0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44D68-C45B-40C1-9AFA-D0BDC6D9F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C0E30-1E6C-4276-A62D-1CEB7FC65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2ADFC-6766-4D51-97A6-B5ADC4F7A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F1152-E477-47CE-AAF3-D1BD4DAC9F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packagecloud.io/eng/2016/04/05/the-definitive-guide-to-linux-system-call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fsu.edu/~langley/current-system-calls.html" TargetMode="External"/><Relationship Id="rId2" Type="http://schemas.openxmlformats.org/officeDocument/2006/relationships/hyperlink" Target="http://linux.die.net/man/2/syscal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wn.net/Articles/604515/" TargetMode="External"/><Relationship Id="rId4" Type="http://schemas.openxmlformats.org/officeDocument/2006/relationships/hyperlink" Target="http://www.cheat-sheets.org/saved-copy/Linux_Syscall_quickref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BC853A-C1EF-4342-957B-959DA34EB5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Linux System </a:t>
            </a:r>
            <a:r>
              <a:rPr lang="en-US" altLang="en-US" dirty="0" err="1"/>
              <a:t>Prog’g</a:t>
            </a: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112D58B-BEEC-4FB1-BD63-E2A7CC08428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Jim Fawcett</a:t>
            </a:r>
          </a:p>
          <a:p>
            <a:pPr eaLnBrk="1" hangingPunct="1"/>
            <a:r>
              <a:rPr lang="en-US" altLang="en-US" dirty="0"/>
              <a:t>CSE775 – Distributed Objects</a:t>
            </a:r>
          </a:p>
          <a:p>
            <a:pPr eaLnBrk="1" hangingPunct="1"/>
            <a:r>
              <a:rPr lang="en-US" altLang="en-US" dirty="0"/>
              <a:t>Spring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48572D-8260-459F-A85C-1BB00A8CF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8702557-2908-4313-ACD8-FAC152872D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Advanced Programming in the Unix Environment, Second Edition, Stevens and Rago, Addison-Wesley, 2005</a:t>
            </a:r>
          </a:p>
          <a:p>
            <a:r>
              <a:rPr lang="en-US" altLang="en-US" sz="2400" dirty="0">
                <a:hlinkClick r:id="rId3"/>
              </a:rPr>
              <a:t>https://blog.packagecloud.io/eng/2016/04/05/the-definitive-guide-to-linux-system-calls/</a:t>
            </a:r>
            <a:endParaRPr lang="en-US" altLang="en-US" sz="2400" dirty="0"/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2050206A-C274-4647-9BCD-743D46F7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345DF1-20F8-4E0A-8FB8-095E9B3F94B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A17799E-C864-4004-A203-1B60492F3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Topics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3357154-37C3-4732-8500-FC3A815DD3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 header files</a:t>
            </a:r>
          </a:p>
          <a:p>
            <a:pPr eaLnBrk="1" hangingPunct="1"/>
            <a:r>
              <a:rPr lang="en-US" altLang="en-US"/>
              <a:t>Errors</a:t>
            </a:r>
          </a:p>
          <a:p>
            <a:pPr eaLnBrk="1" hangingPunct="1"/>
            <a:r>
              <a:rPr lang="en-US" altLang="en-US"/>
              <a:t>Linux API</a:t>
            </a:r>
          </a:p>
        </p:txBody>
      </p:sp>
      <p:sp>
        <p:nvSpPr>
          <p:cNvPr id="5124" name="Slide Number Placeholder 5">
            <a:extLst>
              <a:ext uri="{FF2B5EF4-FFF2-40B4-BE49-F238E27FC236}">
                <a16:creationId xmlns:a16="http://schemas.microsoft.com/office/drawing/2014/main" id="{4761DAD8-A6DB-4C36-A40D-194A7498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143880-D18D-4C3A-8BA5-154E85E8063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AA2A0F0-CE9C-4F34-83AA-82EC3032C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Important Linux Header Files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9E7E246-920B-4899-8249-B54276FE62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 err="1"/>
              <a:t>d</a:t>
            </a:r>
            <a:r>
              <a:rPr lang="en-US" altLang="en-US" sz="2400" dirty="0" err="1">
                <a:solidFill>
                  <a:schemeClr val="tx1"/>
                </a:solidFill>
              </a:rPr>
              <a:t>irent.h</a:t>
            </a:r>
            <a:r>
              <a:rPr lang="en-US" altLang="en-US" sz="2400" dirty="0">
                <a:solidFill>
                  <a:schemeClr val="tx1"/>
                </a:solidFill>
              </a:rPr>
              <a:t>		directory entries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fcntl.h</a:t>
            </a:r>
            <a:r>
              <a:rPr lang="en-US" altLang="en-US" sz="2400" dirty="0"/>
              <a:t>		file control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mqueue.h</a:t>
            </a:r>
            <a:r>
              <a:rPr lang="en-US" altLang="en-US" sz="2400" dirty="0"/>
              <a:t>	message queues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pthread.h</a:t>
            </a:r>
            <a:r>
              <a:rPr lang="en-US" altLang="en-US" sz="2400" dirty="0"/>
              <a:t>	threads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r</a:t>
            </a:r>
            <a:r>
              <a:rPr lang="en-US" altLang="en-US" sz="2400" dirty="0" err="1">
                <a:solidFill>
                  <a:schemeClr val="tx1"/>
                </a:solidFill>
              </a:rPr>
              <a:t>egex.h</a:t>
            </a:r>
            <a:r>
              <a:rPr lang="en-US" altLang="en-US" sz="2400" dirty="0">
                <a:solidFill>
                  <a:schemeClr val="tx1"/>
                </a:solidFill>
              </a:rPr>
              <a:t>		regular expressions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termios.h</a:t>
            </a:r>
            <a:r>
              <a:rPr lang="en-US" altLang="en-US" sz="2400" dirty="0"/>
              <a:t>		terminal I/O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u</a:t>
            </a:r>
            <a:r>
              <a:rPr lang="en-US" altLang="en-US" sz="2400" dirty="0" err="1">
                <a:solidFill>
                  <a:schemeClr val="tx1"/>
                </a:solidFill>
              </a:rPr>
              <a:t>nistd</a:t>
            </a:r>
            <a:r>
              <a:rPr lang="en-US" altLang="en-US" sz="2400" dirty="0">
                <a:solidFill>
                  <a:schemeClr val="tx1"/>
                </a:solidFill>
              </a:rPr>
              <a:t>		symbolic constants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utime.h</a:t>
            </a:r>
            <a:r>
              <a:rPr lang="en-US" altLang="en-US" sz="2400" dirty="0"/>
              <a:t>		file times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a</a:t>
            </a:r>
            <a:r>
              <a:rPr lang="en-US" altLang="en-US" sz="2400" dirty="0" err="1">
                <a:solidFill>
                  <a:schemeClr val="tx1"/>
                </a:solidFill>
              </a:rPr>
              <a:t>rpa</a:t>
            </a:r>
            <a:r>
              <a:rPr lang="en-US" altLang="en-US" sz="2400" dirty="0">
                <a:solidFill>
                  <a:schemeClr val="tx1"/>
                </a:solidFill>
              </a:rPr>
              <a:t>/</a:t>
            </a:r>
            <a:r>
              <a:rPr lang="en-US" altLang="en-US" sz="2400" dirty="0" err="1">
                <a:solidFill>
                  <a:schemeClr val="tx1"/>
                </a:solidFill>
              </a:rPr>
              <a:t>inet.h</a:t>
            </a:r>
            <a:r>
              <a:rPr lang="en-US" altLang="en-US" sz="2400" dirty="0">
                <a:solidFill>
                  <a:schemeClr val="tx1"/>
                </a:solidFill>
              </a:rPr>
              <a:t>	internet definitions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netinet</a:t>
            </a:r>
            <a:r>
              <a:rPr lang="en-US" altLang="en-US" sz="2400" dirty="0"/>
              <a:t>/</a:t>
            </a:r>
            <a:r>
              <a:rPr lang="en-US" altLang="en-US" sz="2400" dirty="0" err="1"/>
              <a:t>in.h</a:t>
            </a:r>
            <a:r>
              <a:rPr lang="en-US" altLang="en-US" sz="2400" dirty="0"/>
              <a:t>	internet address family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n</a:t>
            </a:r>
            <a:r>
              <a:rPr lang="en-US" altLang="en-US" sz="2400" dirty="0" err="1">
                <a:solidFill>
                  <a:schemeClr val="tx1"/>
                </a:solidFill>
              </a:rPr>
              <a:t>etinet</a:t>
            </a:r>
            <a:r>
              <a:rPr lang="en-US" altLang="en-US" sz="2400" dirty="0">
                <a:solidFill>
                  <a:schemeClr val="tx1"/>
                </a:solidFill>
              </a:rPr>
              <a:t>/</a:t>
            </a:r>
            <a:r>
              <a:rPr lang="en-US" altLang="en-US" sz="2400" dirty="0" err="1">
                <a:solidFill>
                  <a:schemeClr val="tx1"/>
                </a:solidFill>
              </a:rPr>
              <a:t>tcp.h</a:t>
            </a:r>
            <a:r>
              <a:rPr lang="en-US" altLang="en-US" sz="2400" dirty="0">
                <a:solidFill>
                  <a:schemeClr val="tx1"/>
                </a:solidFill>
              </a:rPr>
              <a:t>	TCP definitions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strings.h</a:t>
            </a:r>
            <a:r>
              <a:rPr lang="en-US" altLang="en-US" sz="2400" dirty="0"/>
              <a:t>		string operations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ulimit.h</a:t>
            </a:r>
            <a:r>
              <a:rPr lang="en-US" altLang="en-US" sz="2400" dirty="0"/>
              <a:t>		user limits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EDE232DD-EDB0-41CB-9EEB-C4B00743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13523D-5C0B-4F2B-B897-7C0303F59D9D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2195C8-A801-488B-950F-E5155986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Linux Sys Header Files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CC965F7-5233-4E59-B8E6-35B4BBCE8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ipc.h</a:t>
            </a:r>
            <a:r>
              <a:rPr lang="en-US" altLang="en-US" sz="2400" dirty="0"/>
              <a:t>		IPC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msg.h</a:t>
            </a:r>
            <a:r>
              <a:rPr lang="en-US" altLang="en-US" sz="2400" dirty="0"/>
              <a:t>	message queues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mman.h</a:t>
            </a:r>
            <a:r>
              <a:rPr lang="en-US" altLang="en-US" sz="2400" dirty="0"/>
              <a:t>	memory management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sem.h</a:t>
            </a:r>
            <a:r>
              <a:rPr lang="en-US" altLang="en-US" sz="2400" dirty="0"/>
              <a:t>	semaphores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shm.h</a:t>
            </a:r>
            <a:r>
              <a:rPr lang="en-US" altLang="en-US" sz="2400" dirty="0"/>
              <a:t>	shared memory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socket.h</a:t>
            </a:r>
            <a:r>
              <a:rPr lang="en-US" altLang="en-US" sz="2400" dirty="0"/>
              <a:t>	sockets interface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stat.h</a:t>
            </a:r>
            <a:r>
              <a:rPr lang="en-US" altLang="en-US" sz="2400" dirty="0"/>
              <a:t>		file status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time.h</a:t>
            </a:r>
            <a:r>
              <a:rPr lang="en-US" altLang="en-US" sz="2400" dirty="0"/>
              <a:t>	time types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times.h</a:t>
            </a:r>
            <a:r>
              <a:rPr lang="en-US" altLang="en-US" sz="2400" dirty="0"/>
              <a:t>	process times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types.h</a:t>
            </a:r>
            <a:r>
              <a:rPr lang="en-US" altLang="en-US" sz="2400" dirty="0"/>
              <a:t>	primitive system types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sys/</a:t>
            </a:r>
            <a:r>
              <a:rPr lang="en-US" altLang="en-US" sz="2400" dirty="0" err="1"/>
              <a:t>wait.h</a:t>
            </a:r>
            <a:r>
              <a:rPr lang="en-US" altLang="en-US" sz="2400" dirty="0"/>
              <a:t>	process control</a:t>
            </a:r>
          </a:p>
          <a:p>
            <a:endParaRPr lang="en-US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372F9ED-6E5A-4A36-A3E9-B9C07EF42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Linux API Error Protocols</a:t>
            </a:r>
          </a:p>
        </p:txBody>
      </p:sp>
      <p:sp>
        <p:nvSpPr>
          <p:cNvPr id="8195" name="Content Placeholder 4">
            <a:extLst>
              <a:ext uri="{FF2B5EF4-FFF2-40B4-BE49-F238E27FC236}">
                <a16:creationId xmlns:a16="http://schemas.microsoft.com/office/drawing/2014/main" id="{5E5359EE-EDAE-4728-8FFD-81CDD167F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Integer returns:</a:t>
            </a:r>
          </a:p>
          <a:p>
            <a:pPr lvl="1"/>
            <a:r>
              <a:rPr lang="en-US" altLang="en-US"/>
              <a:t>Success returns 0</a:t>
            </a:r>
          </a:p>
          <a:p>
            <a:pPr lvl="1"/>
            <a:r>
              <a:rPr lang="en-US" altLang="en-US"/>
              <a:t>Failure returns a small integer, often -1</a:t>
            </a:r>
          </a:p>
          <a:p>
            <a:r>
              <a:rPr lang="en-US" altLang="en-US"/>
              <a:t>Pointer</a:t>
            </a:r>
          </a:p>
          <a:p>
            <a:pPr lvl="1"/>
            <a:r>
              <a:rPr lang="en-US" altLang="en-US"/>
              <a:t>Success returns pointer to content</a:t>
            </a:r>
          </a:p>
          <a:p>
            <a:pPr lvl="1"/>
            <a:r>
              <a:rPr lang="en-US" altLang="en-US"/>
              <a:t>Failure returns 0 (null)</a:t>
            </a:r>
          </a:p>
          <a:p>
            <a:r>
              <a:rPr lang="en-US" altLang="en-US"/>
              <a:t>Find symbolic error names with</a:t>
            </a:r>
          </a:p>
          <a:p>
            <a:pPr lvl="1"/>
            <a:r>
              <a:rPr lang="en-US" altLang="en-US"/>
              <a:t>man 3 errno, and scroll down a little</a:t>
            </a:r>
          </a:p>
        </p:txBody>
      </p:sp>
      <p:sp>
        <p:nvSpPr>
          <p:cNvPr id="7196" name="Slide Number Placeholder 29">
            <a:extLst>
              <a:ext uri="{FF2B5EF4-FFF2-40B4-BE49-F238E27FC236}">
                <a16:creationId xmlns:a16="http://schemas.microsoft.com/office/drawing/2014/main" id="{DBCED6DB-C27F-4B9A-B82A-ECDF85B5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A0D479-6DA0-4966-9C24-D455F75B2F65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6A8C9F-CBE3-4F56-8114-59ED6309E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Linux System Calls</a:t>
            </a:r>
          </a:p>
        </p:txBody>
      </p:sp>
      <p:sp>
        <p:nvSpPr>
          <p:cNvPr id="9219" name="Content Placeholder 4">
            <a:extLst>
              <a:ext uri="{FF2B5EF4-FFF2-40B4-BE49-F238E27FC236}">
                <a16:creationId xmlns:a16="http://schemas.microsoft.com/office/drawing/2014/main" id="{5084670B-82C6-4CD1-B9C7-0EE3FDF37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System calls list</a:t>
            </a:r>
            <a:endParaRPr lang="en-US" altLang="en-US" dirty="0"/>
          </a:p>
          <a:p>
            <a:r>
              <a:rPr lang="en-US" altLang="en-US" dirty="0">
                <a:hlinkClick r:id="rId3"/>
              </a:rPr>
              <a:t>Annotated list of system calls</a:t>
            </a:r>
            <a:endParaRPr lang="en-US" altLang="en-US" dirty="0"/>
          </a:p>
          <a:p>
            <a:r>
              <a:rPr lang="en-US" altLang="en-US" dirty="0">
                <a:hlinkClick r:id="rId4"/>
              </a:rPr>
              <a:t>Quick Reference for Linux System Calls</a:t>
            </a:r>
            <a:endParaRPr lang="en-US" altLang="en-US" dirty="0"/>
          </a:p>
          <a:p>
            <a:r>
              <a:rPr lang="en-US" altLang="en-US">
                <a:hlinkClick r:id="rId3"/>
              </a:rPr>
              <a:t>Linux System Calls Quick Reference</a:t>
            </a:r>
            <a:endParaRPr lang="en-US" altLang="en-US" dirty="0"/>
          </a:p>
          <a:p>
            <a:r>
              <a:rPr lang="en-US" altLang="en-US" dirty="0">
                <a:hlinkClick r:id="rId5"/>
              </a:rPr>
              <a:t>Anatomy of Linux System Calls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840FB-B0F6-4699-817C-3DD729A5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8DFC24-B61E-4EBE-A73C-18D480211327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43C9A55C-9E6D-4130-A273-7F93209D5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819400"/>
            <a:ext cx="5181600" cy="1143000"/>
          </a:xfrm>
        </p:spPr>
        <p:txBody>
          <a:bodyPr/>
          <a:lstStyle/>
          <a:p>
            <a:pPr eaLnBrk="1" hangingPunct="1"/>
            <a:r>
              <a:rPr lang="en-US" altLang="en-US"/>
              <a:t>Fini</a:t>
            </a:r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DB575E54-5931-4608-ADC9-359197B5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FA44EE-6EBF-46C2-9AC5-5CC70526FEC2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4334</TotalTime>
  <Words>135</Words>
  <Application>Microsoft Office PowerPoint</Application>
  <PresentationFormat>On-screen Show (4:3)</PresentationFormat>
  <Paragraphs>65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Linux System Prog’g</vt:lpstr>
      <vt:lpstr>References</vt:lpstr>
      <vt:lpstr>Topics</vt:lpstr>
      <vt:lpstr>Important Linux Header Files</vt:lpstr>
      <vt:lpstr>Linux Sys Header Files</vt:lpstr>
      <vt:lpstr>Linux API Error Protocols</vt:lpstr>
      <vt:lpstr>Linux System Calls</vt:lpstr>
      <vt:lpstr>Fini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Win32 Programming</dc:title>
  <dc:creator>James Fawcett</dc:creator>
  <cp:lastModifiedBy>James Fawcett</cp:lastModifiedBy>
  <cp:revision>56</cp:revision>
  <dcterms:created xsi:type="dcterms:W3CDTF">2006-12-22T18:07:54Z</dcterms:created>
  <dcterms:modified xsi:type="dcterms:W3CDTF">2019-01-31T14:30:08Z</dcterms:modified>
</cp:coreProperties>
</file>