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177-D899-4060-9AFF-E107B71D8FB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6D9F-C193-4F05-86AE-9F8835F5F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1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177-D899-4060-9AFF-E107B71D8FB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6D9F-C193-4F05-86AE-9F8835F5F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4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177-D899-4060-9AFF-E107B71D8FB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6D9F-C193-4F05-86AE-9F8835F5F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9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177-D899-4060-9AFF-E107B71D8FB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6D9F-C193-4F05-86AE-9F8835F5F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177-D899-4060-9AFF-E107B71D8FB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6D9F-C193-4F05-86AE-9F8835F5F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0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177-D899-4060-9AFF-E107B71D8FB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6D9F-C193-4F05-86AE-9F8835F5F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3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177-D899-4060-9AFF-E107B71D8FB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6D9F-C193-4F05-86AE-9F8835F5F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5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177-D899-4060-9AFF-E107B71D8FB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6D9F-C193-4F05-86AE-9F8835F5F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2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177-D899-4060-9AFF-E107B71D8FB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6D9F-C193-4F05-86AE-9F8835F5F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77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177-D899-4060-9AFF-E107B71D8FB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6D9F-C193-4F05-86AE-9F8835F5F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1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177-D899-4060-9AFF-E107B71D8FB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6D9F-C193-4F05-86AE-9F8835F5F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5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D0177-D899-4060-9AFF-E107B71D8FBA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96D9F-C193-4F05-86AE-9F8835F5F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4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Linux Libraries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Jim Fawcett</a:t>
            </a:r>
          </a:p>
          <a:p>
            <a:r>
              <a:rPr lang="en-US" dirty="0" smtClean="0"/>
              <a:t>CSE775 – Distributed Objects</a:t>
            </a:r>
          </a:p>
          <a:p>
            <a:r>
              <a:rPr lang="en-US" dirty="0" smtClean="0"/>
              <a:t>Spring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8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Libraries that are loaded into an executable at run-time are called:</a:t>
            </a:r>
          </a:p>
          <a:p>
            <a:pPr lvl="1"/>
            <a:r>
              <a:rPr lang="en-US" dirty="0" smtClean="0"/>
              <a:t>Dynamic Link Libraries (Windows)</a:t>
            </a:r>
          </a:p>
          <a:p>
            <a:pPr lvl="1"/>
            <a:r>
              <a:rPr lang="en-US" dirty="0" smtClean="0"/>
              <a:t>Shared Libraries (Unix and Linux)</a:t>
            </a:r>
          </a:p>
          <a:p>
            <a:r>
              <a:rPr lang="en-US" dirty="0" smtClean="0"/>
              <a:t>Libraries that are bound at compile-time are called:</a:t>
            </a:r>
          </a:p>
          <a:p>
            <a:pPr lvl="1"/>
            <a:r>
              <a:rPr lang="en-US" dirty="0" smtClean="0"/>
              <a:t>Static Libraries (both Linux and Windows)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001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Static libraries are created with the </a:t>
            </a:r>
            <a:r>
              <a:rPr lang="en-US" dirty="0" err="1" smtClean="0"/>
              <a:t>ar</a:t>
            </a:r>
            <a:r>
              <a:rPr lang="en-US" dirty="0" smtClean="0"/>
              <a:t> tool:</a:t>
            </a:r>
          </a:p>
          <a:p>
            <a:pPr lvl="1"/>
            <a:r>
              <a:rPr lang="en-US" dirty="0" err="1" smtClean="0"/>
              <a:t>ar</a:t>
            </a:r>
            <a:r>
              <a:rPr lang="en-US" dirty="0" smtClean="0"/>
              <a:t> options archive object-file, …</a:t>
            </a:r>
          </a:p>
          <a:p>
            <a:pPr lvl="1"/>
            <a:r>
              <a:rPr lang="en-US" dirty="0" err="1" smtClean="0"/>
              <a:t>ar</a:t>
            </a:r>
            <a:r>
              <a:rPr lang="en-US" dirty="0" smtClean="0"/>
              <a:t> r </a:t>
            </a:r>
            <a:r>
              <a:rPr lang="en-US" dirty="0" err="1" smtClean="0"/>
              <a:t>libdemo.a</a:t>
            </a:r>
            <a:r>
              <a:rPr lang="en-US" dirty="0" smtClean="0"/>
              <a:t> file1.o file2.o file3.o</a:t>
            </a:r>
          </a:p>
          <a:p>
            <a:r>
              <a:rPr lang="en-US" dirty="0" smtClean="0"/>
              <a:t>Naming convention: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ib&lt;name&gt;.a</a:t>
            </a:r>
          </a:p>
          <a:p>
            <a:r>
              <a:rPr lang="en-US" dirty="0" smtClean="0"/>
              <a:t>Some options:</a:t>
            </a:r>
          </a:p>
          <a:p>
            <a:pPr lvl="1"/>
            <a:r>
              <a:rPr lang="en-US" dirty="0" smtClean="0"/>
              <a:t>r replace or insert</a:t>
            </a:r>
          </a:p>
          <a:p>
            <a:pPr lvl="1"/>
            <a:r>
              <a:rPr lang="en-US" dirty="0" smtClean="0"/>
              <a:t>d delete</a:t>
            </a:r>
          </a:p>
          <a:p>
            <a:pPr lvl="1"/>
            <a:r>
              <a:rPr lang="en-US" dirty="0" smtClean="0"/>
              <a:t>t show contents</a:t>
            </a:r>
          </a:p>
          <a:p>
            <a:pPr lvl="1"/>
            <a:r>
              <a:rPr lang="en-US" dirty="0" smtClean="0"/>
              <a:t>v verbose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28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example:</a:t>
            </a:r>
          </a:p>
          <a:p>
            <a:pPr lvl="1"/>
            <a:r>
              <a:rPr lang="en-US" dirty="0" smtClean="0"/>
              <a:t>g++ -c file1.cpp file2.cpp file3.cpp</a:t>
            </a:r>
          </a:p>
          <a:p>
            <a:pPr lvl="1"/>
            <a:r>
              <a:rPr lang="en-US" dirty="0" err="1" smtClean="0"/>
              <a:t>ar</a:t>
            </a:r>
            <a:r>
              <a:rPr lang="en-US" dirty="0" smtClean="0"/>
              <a:t> r </a:t>
            </a:r>
            <a:r>
              <a:rPr lang="en-US" dirty="0" err="1" smtClean="0"/>
              <a:t>libdemo.a</a:t>
            </a:r>
            <a:r>
              <a:rPr lang="en-US" dirty="0" smtClean="0"/>
              <a:t> file1.o file2.o file3.o</a:t>
            </a:r>
          </a:p>
          <a:p>
            <a:pPr lvl="1"/>
            <a:r>
              <a:rPr lang="en-US" dirty="0" err="1" smtClean="0"/>
              <a:t>rm</a:t>
            </a:r>
            <a:r>
              <a:rPr lang="en-US" dirty="0" smtClean="0"/>
              <a:t> file1.o file2.o file3.o</a:t>
            </a:r>
          </a:p>
          <a:p>
            <a:r>
              <a:rPr lang="en-US" dirty="0" smtClean="0"/>
              <a:t>Using library</a:t>
            </a:r>
          </a:p>
          <a:p>
            <a:pPr lvl="1"/>
            <a:r>
              <a:rPr lang="en-US" dirty="0" smtClean="0"/>
              <a:t>g++ -c main.cpp</a:t>
            </a:r>
          </a:p>
          <a:p>
            <a:pPr lvl="1"/>
            <a:r>
              <a:rPr lang="en-US" dirty="0" smtClean="0"/>
              <a:t>g++ -o main </a:t>
            </a:r>
            <a:r>
              <a:rPr lang="en-US" dirty="0" err="1" smtClean="0"/>
              <a:t>main.o</a:t>
            </a:r>
            <a:r>
              <a:rPr lang="en-US" dirty="0" smtClean="0"/>
              <a:t> </a:t>
            </a:r>
            <a:r>
              <a:rPr lang="en-US" dirty="0" err="1" smtClean="0"/>
              <a:t>libdemo.a</a:t>
            </a:r>
            <a:endParaRPr lang="en-US" dirty="0" smtClean="0"/>
          </a:p>
          <a:p>
            <a:r>
              <a:rPr lang="en-US" dirty="0" smtClean="0"/>
              <a:t>Alternate use when library is in standard place like /</a:t>
            </a:r>
            <a:r>
              <a:rPr lang="en-US" dirty="0" err="1" smtClean="0"/>
              <a:t>usr</a:t>
            </a:r>
            <a:r>
              <a:rPr lang="en-US" dirty="0" smtClean="0"/>
              <a:t>/lib</a:t>
            </a:r>
          </a:p>
          <a:p>
            <a:pPr lvl="1"/>
            <a:r>
              <a:rPr lang="en-US" dirty="0" smtClean="0"/>
              <a:t>g++ -o main </a:t>
            </a:r>
            <a:r>
              <a:rPr lang="en-US" dirty="0" err="1" smtClean="0"/>
              <a:t>main.o</a:t>
            </a:r>
            <a:r>
              <a:rPr lang="en-US" dirty="0" smtClean="0"/>
              <a:t> -</a:t>
            </a:r>
            <a:r>
              <a:rPr lang="en-US" dirty="0" err="1" smtClean="0"/>
              <a:t>ldemo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22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libraries are created with g++:</a:t>
            </a:r>
          </a:p>
          <a:p>
            <a:pPr lvl="1"/>
            <a:r>
              <a:rPr lang="en-US" dirty="0" smtClean="0"/>
              <a:t>g++ -shared –o lib&lt;name&gt;.so file1.o …</a:t>
            </a:r>
          </a:p>
          <a:p>
            <a:r>
              <a:rPr lang="en-US" dirty="0" smtClean="0"/>
              <a:t>Naming convention: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ib&lt;name&gt;.so</a:t>
            </a:r>
          </a:p>
          <a:p>
            <a:r>
              <a:rPr lang="en-US" dirty="0" smtClean="0"/>
              <a:t>Object files must be position independent code:</a:t>
            </a:r>
          </a:p>
          <a:p>
            <a:pPr lvl="1"/>
            <a:r>
              <a:rPr lang="en-US" dirty="0" smtClean="0"/>
              <a:t>g++ -c -</a:t>
            </a:r>
            <a:r>
              <a:rPr lang="en-US" dirty="0" err="1" smtClean="0"/>
              <a:t>fPIC</a:t>
            </a:r>
            <a:r>
              <a:rPr lang="en-US" dirty="0" smtClean="0"/>
              <a:t> -Wall file1.cpp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shared library:</a:t>
            </a:r>
          </a:p>
          <a:p>
            <a:pPr lvl="1"/>
            <a:r>
              <a:rPr lang="en-US" dirty="0" smtClean="0"/>
              <a:t>g++ -c -</a:t>
            </a:r>
            <a:r>
              <a:rPr lang="en-US" dirty="0" err="1" smtClean="0"/>
              <a:t>fPIC</a:t>
            </a:r>
            <a:r>
              <a:rPr lang="en-US" dirty="0" smtClean="0"/>
              <a:t> -Wall file1.cpp file2.cpp file3.cpp</a:t>
            </a:r>
          </a:p>
          <a:p>
            <a:pPr lvl="1"/>
            <a:r>
              <a:rPr lang="en-US" dirty="0" smtClean="0"/>
              <a:t>g++ -shared –o libdemshare.so file1.o file2.o file3.o </a:t>
            </a:r>
          </a:p>
          <a:p>
            <a:r>
              <a:rPr lang="en-US" dirty="0" smtClean="0"/>
              <a:t>Using a shared library:</a:t>
            </a:r>
          </a:p>
          <a:p>
            <a:pPr lvl="1"/>
            <a:r>
              <a:rPr lang="en-US" dirty="0" smtClean="0"/>
              <a:t>g++ -Wall –o main main.cpp libdemshare.so</a:t>
            </a:r>
          </a:p>
          <a:p>
            <a:pPr lvl="1"/>
            <a:r>
              <a:rPr lang="en-US" dirty="0" smtClean="0"/>
              <a:t>LD_LIBRARY_PATH=.  (lib in current directory)</a:t>
            </a:r>
          </a:p>
          <a:p>
            <a:pPr lvl="1"/>
            <a:r>
              <a:rPr lang="en-US" dirty="0" smtClean="0"/>
              <a:t>./main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116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library search path: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/lib</a:t>
            </a:r>
          </a:p>
          <a:p>
            <a:r>
              <a:rPr lang="en-US" dirty="0" smtClean="0"/>
              <a:t>Set environment on startup</a:t>
            </a:r>
          </a:p>
          <a:p>
            <a:pPr lvl="1"/>
            <a:r>
              <a:rPr lang="en-US" dirty="0" smtClean="0"/>
              <a:t>Put this definition in .profile</a:t>
            </a:r>
          </a:p>
          <a:p>
            <a:pPr lvl="1"/>
            <a:r>
              <a:rPr lang="en-US" dirty="0" smtClean="0"/>
              <a:t>LD_LIBRARY_PATH=&lt;your library path&gt;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588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271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Linux Libraries</vt:lpstr>
      <vt:lpstr>Conventions</vt:lpstr>
      <vt:lpstr>Static Libraries</vt:lpstr>
      <vt:lpstr>Static Libraries</vt:lpstr>
      <vt:lpstr>Shared Libraries</vt:lpstr>
      <vt:lpstr>Shared Library</vt:lpstr>
      <vt:lpstr>Installing Libraries</vt:lpstr>
    </vt:vector>
  </TitlesOfParts>
  <Company>Syracuse Software Technology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Fawcett</dc:creator>
  <cp:lastModifiedBy>Jim Fawcett</cp:lastModifiedBy>
  <cp:revision>7</cp:revision>
  <cp:lastPrinted>2012-02-02T00:39:41Z</cp:lastPrinted>
  <dcterms:created xsi:type="dcterms:W3CDTF">2012-02-01T23:51:26Z</dcterms:created>
  <dcterms:modified xsi:type="dcterms:W3CDTF">2012-02-02T01:15:13Z</dcterms:modified>
</cp:coreProperties>
</file>