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0" autoAdjust="0"/>
    <p:restoredTop sz="94660"/>
  </p:normalViewPr>
  <p:slideViewPr>
    <p:cSldViewPr>
      <p:cViewPr varScale="1">
        <p:scale>
          <a:sx n="118" d="100"/>
          <a:sy n="118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D5E9-11E7-4751-9138-2D56C2179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F3580-8667-4B3E-B3F5-28F67FEC2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B793-A715-41D3-AE1A-1BC98A81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8870-9B88-4F75-9BAA-9317A7FCC491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F627F-D758-483C-84BA-276CFA14F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F000-07EA-4AA1-8398-728CDC625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96E3-D2A4-46D0-AB54-13761639B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63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AE08-7E2D-4CDA-B653-86FA55ADF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F8F6C-3FF7-48E9-816C-FF1EC9C5C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141E1-469C-47D9-BEF8-30A274F2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89BF6-1051-40F4-9CFA-02E4DB6D14EB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035C7-D280-4832-B9DD-62576979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B7B50-896A-4433-BAFB-3FC1209CB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A5B8-0889-4C5B-90FC-A18A1AF3FB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10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4FF9B-05C4-451F-B79A-FDBD7961F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86CC9-2EF1-455D-B9E4-92B30C549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C21DF-4ADA-4F91-899E-1E35E07B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64B83-6F16-4DB2-802A-FE7177B7CA17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8EB14-0BA4-4D15-BB6F-C8915AD7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0932F-FF6B-4E8B-AB0A-34905202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3A87-FF8F-44D8-B563-7CBBBBEC0B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9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284A-1F39-422E-AA0A-B9FF3B2C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59B6-3FAC-4955-84C5-F7E48005B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7124C-F39D-40F1-ADA5-DA41B62C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8E5F-7E32-4B13-A21F-8459C668FE55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7EBCB-1275-407D-B3FC-3CEB52F4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175C2-FA3C-4477-83D4-50361F7C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AF5CC-09F0-445B-B445-886E6DA20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4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6634A-A3DF-4921-AE12-EE23BE8A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8C76E-2560-4F5B-833E-018304236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7B87E-5367-467C-94E3-2646B260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F4B39-B09B-4974-B96F-4C23AE8495AE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5122B-B01E-4103-958E-3686F160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7221F-B8B4-4088-967C-9A4206E9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E53E5-8F55-40D5-A43B-F2D4A966A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22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74A1-28BC-4B0C-9C74-E348E35F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62C8A-DA61-44B5-8BE9-2434DF185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1403E-B8D1-4540-A020-CC87D49C4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652E42-E0F6-4118-B50B-9E985133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B7F08-393C-4DCB-948B-B822DEA28C97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19F2EB-ABEF-4D98-86B6-F482D79E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7D934E-AACE-46F1-9804-A87DE697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6B68-0C1E-4F30-AA11-6FF84F88E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EEDA-69E4-45AD-B2AE-D9FA8D65B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A6895-240F-4C1B-A846-BFE8FE98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12D9E-4E08-404A-8D3C-DB90D1390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091E2-EB86-418B-A98C-2A8A737E1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6BB637-AC1E-43E1-ADF4-5CA4BD726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C12276-17AA-41F3-B257-4DCDBDAC3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29BD-A168-4590-A858-454D0070DB36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8B97F44-E352-40E9-A2FA-73D18FF0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84D07-DB9F-4D14-8903-B3F5E617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E11E7-E27A-4DF1-9E5D-6E72A9528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05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A577-0EA5-4C6A-A610-7DC98ADBA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F43D9AA-5BF7-439D-AB77-2C2D35CA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BD46-B922-4F5D-A84B-E6B4A8F8278E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219345-F31B-454D-9708-F82A977C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6C002B8-C834-4375-9F96-C957F79B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CBDE-B880-428D-82A1-3A87960735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74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A720D65-8633-48FC-A6FE-92E208F0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C615-5C34-4482-8772-40166CE92642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C03129-AB3C-4633-9F82-9D116485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4F7563-B09E-4600-AC0D-1011632B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9D07-BD85-47A5-879A-130A48632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59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98FB-0854-491D-A9B6-50F5C138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5F2C1-FB55-4E56-AFC7-FC515544C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B7F70-6F4C-433D-967C-18B745605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110868-ABBF-45B7-A158-CF897135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88554-7A54-4C17-A58D-2FFD646C2948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636E8A-F6BB-4552-98B2-9AEC8986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40D777-1330-4767-8AD6-2C0E324D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BF11-1938-4913-873B-B7DED3A02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0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E919-CC95-4F0C-96A4-52929D90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63F867-ED1E-47FC-ADE5-243C1BCBB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F21C6-5529-403D-9B06-1C4CE21C7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BF69F2-CACF-448A-8581-B3B7D6EE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AE08-660A-4795-98DB-5C661C5B7E78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01E671-760C-41C7-B783-680F79487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C440D7-E236-4A15-801D-4AF182DF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0054-6CC7-4C59-A71C-81CE005E26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4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FA26365-2D12-488D-BEB5-CCFA7D9AB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D72DF-2A32-40B4-879F-31BBF1120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4C0F8-BCBD-4B00-9991-FB6550582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EA036B-D7E1-4663-A1EF-8200DE6C8845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AFEAC-6E61-4436-A83D-86C89EE88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2D095-7FDC-423B-B4C8-C0FE9727F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390399-CF24-4055-8992-EE25CF913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363342-C860-44C6-81A8-324EA457B7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altLang="en-US"/>
              <a:t>Why COM </a:t>
            </a:r>
            <a:r>
              <a:rPr lang="en-US" altLang="en-US" u="sng"/>
              <a:t>and</a:t>
            </a:r>
            <a:r>
              <a:rPr lang="en-US" altLang="en-US"/>
              <a:t> .Net?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74AA8C0-23F7-49E2-9EB6-DB4B0031C9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Jim Fawcett</a:t>
            </a:r>
          </a:p>
          <a:p>
            <a:r>
              <a:rPr lang="en-US" altLang="en-US"/>
              <a:t>CSE775 – Distributed Objects</a:t>
            </a:r>
          </a:p>
          <a:p>
            <a:r>
              <a:rPr lang="en-US" altLang="en-US"/>
              <a:t>Spring 2005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D1502A52-C100-4FE6-AD53-1C7A1FC10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4625"/>
            <a:ext cx="7772400" cy="533400"/>
          </a:xfrm>
        </p:spPr>
        <p:txBody>
          <a:bodyPr/>
          <a:lstStyle/>
          <a:p>
            <a:r>
              <a:rPr lang="en-US" altLang="en-US" sz="2800"/>
              <a:t>COM versus .Net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941D25-4513-4BAC-9635-1350AB0613E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COM Strengths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It’s everywhere: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Windows operating system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GUI controls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Word, Excel, Visio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sz="1200" dirty="0"/>
              <a:t>COM makes these programmable!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 err="1"/>
              <a:t>.Net</a:t>
            </a:r>
            <a:r>
              <a:rPr lang="en-US" sz="1200" dirty="0"/>
              <a:t> CLR is a COM component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It is accessible from clients built with different languages: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C, C++, C#, VB, </a:t>
            </a:r>
            <a:r>
              <a:rPr lang="en-US" sz="1200" dirty="0" err="1"/>
              <a:t>Javascript</a:t>
            </a:r>
            <a:r>
              <a:rPr lang="en-US" sz="1200" dirty="0"/>
              <a:t>, …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Clients and components don’t need to support the same threading models</a:t>
            </a:r>
            <a:br>
              <a:rPr lang="en-US" sz="1400" dirty="0"/>
            </a:br>
            <a:endParaRPr lang="en-US" sz="1400" dirty="0"/>
          </a:p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COM Weaknesses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COM is complex!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COM has a very weak object model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It is an aging technology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Still, heavily used by Microsoft (even in WinRT)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5D7C114-C125-4BB0-99F7-96CDE6CB6BA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4706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 err="1"/>
              <a:t>.Net</a:t>
            </a:r>
            <a:r>
              <a:rPr lang="en-US" sz="1600" dirty="0"/>
              <a:t> Strengths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Framework and language support is very well designed.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Component development is </a:t>
            </a:r>
            <a:r>
              <a:rPr lang="en-US" sz="1400" u="sng" dirty="0"/>
              <a:t>much</a:t>
            </a:r>
            <a:r>
              <a:rPr lang="en-US" sz="1400" dirty="0"/>
              <a:t> simpler than COM.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Is accessible from different </a:t>
            </a:r>
            <a:r>
              <a:rPr lang="en-US" sz="1400" dirty="0" err="1"/>
              <a:t>.Net</a:t>
            </a:r>
            <a:r>
              <a:rPr lang="en-US" sz="1400" dirty="0"/>
              <a:t> languages.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Really, they are almost the same!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Documentation is excellent.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There are a lot of new books and articles (some are even good).</a:t>
            </a:r>
            <a:br>
              <a:rPr lang="en-US" sz="1400" dirty="0"/>
            </a:br>
            <a:endParaRPr lang="en-US" sz="1400" dirty="0"/>
          </a:p>
          <a:p>
            <a:pPr fontAlgn="auto">
              <a:spcAft>
                <a:spcPts val="0"/>
              </a:spcAft>
              <a:defRPr/>
            </a:pPr>
            <a:r>
              <a:rPr lang="en-US" sz="1600" dirty="0" err="1"/>
              <a:t>.Net</a:t>
            </a:r>
            <a:r>
              <a:rPr lang="en-US" sz="1600" dirty="0"/>
              <a:t> Weaknesses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 err="1"/>
              <a:t>Executables</a:t>
            </a:r>
            <a:r>
              <a:rPr lang="en-US" sz="1400" dirty="0"/>
              <a:t> only run on machines equipped with the CLR.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Can download </a:t>
            </a:r>
            <a:r>
              <a:rPr lang="en-US" sz="1200" dirty="0" err="1"/>
              <a:t>.Net</a:t>
            </a:r>
            <a:r>
              <a:rPr lang="en-US" sz="1200" dirty="0"/>
              <a:t> framework, free, from </a:t>
            </a:r>
            <a:r>
              <a:rPr lang="en-US" sz="1200" dirty="0" err="1"/>
              <a:t>microsoft</a:t>
            </a:r>
            <a:r>
              <a:rPr lang="en-US" sz="1200" dirty="0"/>
              <a:t> for XP and Vista.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Won’t run on </a:t>
            </a:r>
            <a:r>
              <a:rPr lang="en-US" sz="1200" dirty="0" err="1"/>
              <a:t>Lunix</a:t>
            </a:r>
            <a:r>
              <a:rPr lang="en-US" sz="1200" dirty="0"/>
              <a:t>, … (neither will COM)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200" dirty="0"/>
              <a:t>Managed model is not always appropriate.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D9D0A62-33F2-4B94-84BB-5A2BCF18D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/>
              <a:t>Comparison of Object Models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EF12AB0-E70D-4D6F-A645-F1576B6E074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4800" y="762000"/>
            <a:ext cx="41910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 b="1" i="1"/>
              <a:t>C++ Object Model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All objects share a rich memory model: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Static, stack, and heap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Rich object life-time model: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Static objects live for duration of the program.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Objects on stack live within a scope defined by { and }.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Objects on heap live at the designer’s discretion.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Semantics based on a deep copy model.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the good news.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the bad news.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For compilation, clients carry their server’s type information.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definitely bad news.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But it has a work-around, e.g., design to interface not implementation.  Use object factories.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150F359-9354-4F78-8B72-67673A4D34E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1148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 b="1" i="1"/>
              <a:t>.Net Object Model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More Spartan memory model: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Value types are stack-based only.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Reference types (all user defined types and library types) live on the heap.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Non-deterministic life-time model: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All reference types are garbage collected.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the good news.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the bad news.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Semantics based on a shallow reference model.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For compilation, client’s use their server’s meta-data.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 is great news.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It is this property that makes .Net components so simple.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730BDE-E565-4F13-B17A-E7E996B44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/>
              <a:t>Comparison of Object Models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EFD4934-6B15-408E-BF5E-AA029060C90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4800" y="762000"/>
            <a:ext cx="41910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 b="1" i="1"/>
              <a:t>C++ Object Model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All objects share a rich memory model: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Static, stack, and heap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Rich object life-time model: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Static objects live for duration of the program.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Objects on stack live within a scope defined by { and }.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Objects on heap live at the designer’s discretion.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Semantics based on a deep copy model.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the good news.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the bad news.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For compilation, clients carry their server’s type information.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That’s definitely bad news.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But it has a work-around, e.g., design to interface not implementation.  Use object factories.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0AE8F76-D36E-4E1C-8AC5-70EB9CE225D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1148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 b="1" i="1"/>
              <a:t>COM Object Model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Weak object model – based on C++, but: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No inheritance of implementation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No deep copies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No deep assignment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No construction with parameters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COM functions accept a very limited set of argument types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COM strengths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Strong support for updating systems composed of COM components – simply copy the revised dll over the original.  You don’t need to rebuild the client or other parts of the system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Supports a limited form of garbage collection based on reference counting.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.Net also supports updating and has full garbage collection.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2450C302-2C89-4187-BC0C-E3C127F30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/>
              <a:t>Language Comparison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7F6EB8F2-C0C5-42BF-8CFB-E220562FCD5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/>
              <a:t>Standard C++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Is an ANSI and ISO standard.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Has a standard library.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Universally available: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Windows, UNIX, MAC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Well known: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Large developer base.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Lots of books and articles.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Programming models supported: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Objects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Procedural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Generic via templates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Separation of Interface from Implementation: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Syntactically excellent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sz="1400"/>
              <a:t>Implementation is separate from class declaration.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Semantically poor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sz="1400"/>
              <a:t>See object model comparison.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F10D230-F1E6-4A09-AC84-DD299681E1D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/>
              <a:t>.Net C#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Is an ECMA standard, becoming an ISO standard.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Has defined an ECMA library.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Mono project porting to UNIX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New, but gaining a lot of popularity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Developer base growing quickly.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Lots of books and articles.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Programming models supported: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objects.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Separation of Interface from Implementation: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Syntactically poor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sz="1400"/>
              <a:t>Implementation forced in class declaration.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Semantically excellent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sz="1400"/>
              <a:t>See object model comparison.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5D2FA19-A5E6-44B4-A813-585E3B317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/>
              <a:t>Language Comparison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3A5F7E8-1F59-4502-80C3-2AFCA74FA12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/>
              <a:t>Standard C++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Uses header files to declare class services</a:t>
            </a:r>
            <a:br>
              <a:rPr lang="en-US" sz="1600"/>
            </a:br>
            <a:br>
              <a:rPr lang="en-US" sz="1600"/>
            </a:br>
            <a:br>
              <a:rPr lang="en-US" sz="1600"/>
            </a:br>
            <a:br>
              <a:rPr lang="en-US" sz="1600"/>
            </a:br>
            <a:endParaRPr lang="en-US" sz="1600"/>
          </a:p>
          <a:p>
            <a:pPr lvl="1" fontAlgn="auto">
              <a:spcAft>
                <a:spcPts val="0"/>
              </a:spcAft>
              <a:defRPr/>
            </a:pPr>
            <a:r>
              <a:rPr lang="en-US" sz="1600"/>
              <a:t>Program parts must be compiled using same compiler to ensure interoperability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/>
              <a:t>Client and components must share the same threading and security models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22CFD63-C2DC-4035-8BA6-4E501F87CDE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COM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 dirty="0"/>
              <a:t>Uses Interface Definition Language (IDL) to declare component services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 dirty="0"/>
              <a:t>IDL compiler generates: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 dirty="0" err="1"/>
              <a:t>Cmpnt.h</a:t>
            </a:r>
            <a:r>
              <a:rPr lang="en-US" sz="1400" dirty="0"/>
              <a:t> – interface declarations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 dirty="0" err="1"/>
              <a:t>Cmpnt_i.c</a:t>
            </a:r>
            <a:r>
              <a:rPr lang="en-US" sz="1400" dirty="0"/>
              <a:t> – defines GUIDS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 dirty="0" err="1"/>
              <a:t>Cmpnt_p.c</a:t>
            </a:r>
            <a:r>
              <a:rPr lang="en-US" sz="1400" dirty="0"/>
              <a:t> – defines proxy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600" dirty="0"/>
              <a:t>Interoperability across multiple languages and any compiler that provides support for COM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 dirty="0"/>
              <a:t>C, C++, Visual Basic, JavaScript, …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400" dirty="0"/>
              <a:t>Components and client may use different threading and security models.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>
            <a:extLst>
              <a:ext uri="{FF2B5EF4-FFF2-40B4-BE49-F238E27FC236}">
                <a16:creationId xmlns:a16="http://schemas.microsoft.com/office/drawing/2014/main" id="{67D3D5A2-38E1-499A-8B06-022EBBB17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927350"/>
            <a:ext cx="4498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i="1">
                <a:solidFill>
                  <a:schemeClr val="accent2"/>
                </a:solidFill>
                <a:latin typeface="Tahoma" panose="020B0604030504040204" pitchFamily="34" charset="0"/>
              </a:rPr>
              <a:t>End of Comparison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758</Words>
  <Application>Microsoft Office PowerPoint</Application>
  <PresentationFormat>On-screen Show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Calibri Light</vt:lpstr>
      <vt:lpstr>Tahoma</vt:lpstr>
      <vt:lpstr>Office Theme</vt:lpstr>
      <vt:lpstr>Why COM and .Net?</vt:lpstr>
      <vt:lpstr>COM versus .Net</vt:lpstr>
      <vt:lpstr>Comparison of Object Models</vt:lpstr>
      <vt:lpstr>Comparison of Object Models</vt:lpstr>
      <vt:lpstr>Language Comparison</vt:lpstr>
      <vt:lpstr>Language Comparison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Fawcett</dc:creator>
  <cp:lastModifiedBy>James Fawcett</cp:lastModifiedBy>
  <cp:revision>11</cp:revision>
  <dcterms:created xsi:type="dcterms:W3CDTF">2003-01-13T12:59:19Z</dcterms:created>
  <dcterms:modified xsi:type="dcterms:W3CDTF">2018-01-25T01:17:41Z</dcterms:modified>
</cp:coreProperties>
</file>