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</p:sldMasterIdLst>
  <p:notesMasterIdLst>
    <p:notesMasterId r:id="rId21"/>
  </p:notesMasterIdLst>
  <p:sldIdLst>
    <p:sldId id="256" r:id="rId2"/>
    <p:sldId id="261" r:id="rId3"/>
    <p:sldId id="262" r:id="rId4"/>
    <p:sldId id="257" r:id="rId5"/>
    <p:sldId id="258" r:id="rId6"/>
    <p:sldId id="264" r:id="rId7"/>
    <p:sldId id="278" r:id="rId8"/>
    <p:sldId id="274" r:id="rId9"/>
    <p:sldId id="269" r:id="rId10"/>
    <p:sldId id="266" r:id="rId11"/>
    <p:sldId id="268" r:id="rId12"/>
    <p:sldId id="275" r:id="rId13"/>
    <p:sldId id="270" r:id="rId14"/>
    <p:sldId id="272" r:id="rId15"/>
    <p:sldId id="273" r:id="rId16"/>
    <p:sldId id="276" r:id="rId17"/>
    <p:sldId id="277" r:id="rId18"/>
    <p:sldId id="271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43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D74A0CD-FB95-469C-AA72-41D2274097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2DC23ED-5FE0-4B85-9A84-EC0C53E80D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18F931-618E-4F59-9EE8-A476081E6B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DEDE830-0EC7-45F2-B6AE-1DDC526E43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83565023-F5F7-49FA-B2D1-5F95E6739C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5AE2FC6E-F1A4-4E01-AA1A-42CE28BD6B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4EFE8CA-3E3E-4E01-B73B-0B986642D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017C6FE-A564-4489-B784-BDCD56B946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3BECCA-DA4A-4D1C-8697-7FAD90B9CB1B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94E4540-2CDA-45E7-B621-6A3AB591C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DD1A819-271A-4BC4-8B30-DA8F26302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E6DEDDC-199A-451D-A788-5AE0E3651D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C06E73-8107-43D8-A6C8-09597E823BCC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6E3C95E-B243-4AA6-9B55-ADCEDE769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31AA631-DBC2-45CB-BC48-88B5A76E6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97A0453-1724-4F39-969E-394D821E7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D1E325-CC18-43D2-B137-8D5149DF2A39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9512EC7-A597-4D48-AEF7-B1888495A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B87C8BC-AADB-4A6E-BD74-02C32AF1C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92B21C7-C21E-47D6-8E7B-B32FF2B13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E9BC69-3149-47CD-9BCE-54DDCB222937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EA61EB6-8331-45A5-AAF3-C402C36C7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3BDA295-3B33-4675-A872-BB5803A1C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9319D1B-F4F5-4F2D-BCDE-3A40C85B1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DC34A0-BB51-4521-AD75-F9D3F6AAE3E4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9E0B4F0-6C25-4AE3-9E72-886E6822B4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E2707E0-5EA7-4B86-9EAB-E5E965B9E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11C4BB7-2B6B-429E-96C2-A940E0D60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E4E19D-6A13-4ABA-AA5C-F6B04E0B6BB1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4226A1C-15AB-4CA6-9441-0A3224E26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19FF003-C287-444C-A44C-92F4A4053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C261A03-E21B-4737-A6EE-C6464FDBE1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F7656-5928-4C28-8196-6C573990D96A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5BC2981-B7F8-4933-9842-24339A62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014BFBB-D5CB-4F67-B597-BCF909B30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E2F9FFD-BD53-4E93-A0CB-1C7F9C80BC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A33F7C-B166-4A7B-B36B-E2DB9158B21F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CB8F268-628B-41D8-A744-E2DC68F5CF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8944E97-7CA8-4A27-A659-2B166D978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D5D5447-B4E3-4E2D-9A58-365EB0FDC9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BBB8DE-7DD4-4FBD-B908-3AB750280BD0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5FA1C73-3FB0-4FFA-A6F4-5C095E002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5E3F69DB-6C3F-4D0A-8EC2-945FE4225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724E7C7-D071-4CFB-925D-0024BFFAD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DC570D-D8B0-44E1-A83D-5C6B62EED0EF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94A2B51-DFB2-485F-99D2-5B2E06C4C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F8C24E3-0EDD-46DA-8BAA-BEC35E966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BF6014E-46E7-4897-B1DB-7A9CDA894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726873-1081-40E8-9583-35527E3AE62A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F5BC5FB-34E6-45DF-A473-B82F480567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87F666D-545A-4933-A4EB-1D7E096C7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D999881-B0AD-4F03-97F8-E9EF577A98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E9E9A8-CE77-4816-A2E8-DE3ECAC0519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2FD5208-CDAD-4B98-A93D-848F449832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156DD98-FE51-4022-8B2A-DC7DA9C6A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62B5542C-B52C-4E31-B931-BBAFBA05D2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FB160F-14ED-4C2E-B54E-0E7C408FBA1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100F39-1FA8-4A02-ACF9-C866C9E1CA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5758DFC-BFE7-4476-9456-162BDB969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F444049C-32E6-407F-A7EB-A56F2D66C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67F05B-C743-4FAC-9F52-2D78653225F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D6F14DA-DF6E-4917-863D-7D0DBEE16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E7CAABD-2581-4951-807A-8EB8D10CA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8F118FA-3DAA-4CE1-B53A-A0422E3F2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C0FD8-5FCE-48AD-A9BE-9159D19B697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4C6D05C-9929-4562-9FC4-CF827B291D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EE23F72-679F-467F-8901-737016821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2511D1A-1284-4786-B945-BDFFC38269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F0BEFD-8531-45E7-A30F-2090AF23FFC8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B9D8E4C-437A-48B1-8ABE-D3C8EB82C4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C8AC9ED-1443-4FBA-9957-E63A207FA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45F87D1-D3B1-44F1-BACD-A60D99EEB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1CE6D7-72BC-45F9-913B-12DB4AFE049B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7B80267-6B4E-45BC-B02A-5B715EE16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8127600-FC7C-4A9C-B274-9CCED28EC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43CA798-359C-4F19-B386-3C0A46CDB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D43B46-5D7F-4A56-9194-1953546CD351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59D65A9-A30C-484C-BF47-EE6078DCF7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5B56159-137D-4A0E-8E80-7533C790D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BCD44-67AA-4C51-9D31-20537BA32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94A01-FFED-4566-B75D-6EA54DAFF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708DB-3A79-44AC-83A1-0E513267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48890-0A84-4D4E-9B52-A775002D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690EE-32D9-4F49-B828-705AD2F6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A168A-8FE5-4378-A531-78CF7388DB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1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1734-7668-4CAE-962F-0CA467CA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BD8AC-8C3D-4E23-B833-D9DB271E8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E49F1-3B59-473B-8661-49CBFFD4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2882B-8C87-4D8A-B6C8-567035FE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7BFDE-4F12-47C9-83AA-6F30D337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06755-4597-43E8-A0B5-6B05315869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69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D7D109-081A-4C53-B758-684730B23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C2990-A51C-438F-B9A6-0C1091FC8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36736-B5C8-4630-8962-5E6A56FA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4D38E-4B6C-4293-832D-3291D5C4E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21F34-D619-4056-ACEC-C08FD3F8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34CBE-FA4C-4ED5-AC2A-00051C34EF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909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9D0FEAB-44AF-44C4-88A8-28719007D3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32677F9-AAA3-48A6-A813-7CB23FC4C5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D867231-4CEB-4410-92ED-18B497BF36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1246-192A-409F-883D-B27F794CE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1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D349-1879-43C2-95B8-86993AFC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6134D-90B8-461C-8BFC-9D35DD5D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EA612-8DDB-48CF-9F3E-6C5126E2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973F5-C156-4100-AD58-F6181030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3F3F5-B0D8-4840-98EC-C0C6A8BD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2D4CC-4D24-4965-A710-9C9700F07C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6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780D-87CB-429A-8F25-29492BED6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8ADE7-E70A-494E-997F-D4635380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E1FFD-7AFD-43D8-BA2B-E30B96740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1969A-4D57-4511-AF04-9221903D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CCA6-A513-4333-BEE4-F9230AB3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9D534-9968-4018-A00B-8A07813BE9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35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0A05-8D9A-4A41-8ABB-CE63FF3E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084C6-63AB-4383-815E-67C6BB038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50989"/>
            <a:ext cx="3886200" cy="46259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CA90A-990F-486F-8470-333C63ED3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50989"/>
            <a:ext cx="3886200" cy="46259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A5E90-0398-4447-B39B-6B1B689C7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CCCAE-F30D-46DD-94FA-9E5EDD415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CDD30-5CB8-421F-B5D9-5247E18D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9F42A-15C5-4150-B0B9-449EFFE9E9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90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4EE0-2A2E-4626-B6C2-D1F210FC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0EB71-B4A7-42B8-AA56-201FD5FDE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BA436-B9B5-47CF-BA7B-6147F81D4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D48C57-1737-45A3-9521-5D391BEC1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67DFD-83F4-448B-A517-9FB057BAB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160B8-DD96-4D5D-897E-F6C8A4F6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3A26A-A6FA-4DC8-8838-39E934D1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45D6E-D15A-482D-9359-E5CD8F67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3F945-B8F3-4AD1-9A91-81B8B288D0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7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BADB-72F1-4165-8D25-93C2D2A4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ADA0B-1466-4D18-AE8F-AEABBA5C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30FD0-5B98-4116-86F6-7A09F597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BF0D6-D8B8-4BFD-A0AE-B0448E44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F72A8-23D3-4B42-A6F6-86A82DBAE7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20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A1E4A-2CAD-46B4-A5C1-985F77126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DB4E6-B07E-4568-81F9-B2DE7638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6A1AD-2597-41FF-9326-8FDD8E7A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45F22-5B48-42E6-8C1D-2053CB3EB9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86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C75F-246A-4CCF-BB6F-E81B7EBD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D9D9B-9B1A-4C2C-8D8A-80B826E07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276D2-30FE-43A9-92AC-11CD31D94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5442F-460B-4ADD-BE00-FE196AE5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76641-4F46-4FDA-8238-C335B799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CA5F-D883-44CA-A83C-83147F369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E7EED-019A-417B-B36C-F35A7BCB5F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99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3D2E3-BEC2-4742-9397-B69E30B7C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E9BE3-4E54-4D10-A95E-5525D9D42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08FF3-66D5-49AE-9247-683BCE37E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D94D7-2940-4432-B4BC-701C786E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DE7A7-5624-41B8-8BDE-075F9542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A0A52-C2C6-414C-AF9C-38F38176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294F-9AAC-4FB4-8673-3A7B0AA762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32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5686ED-3202-4B5D-97C2-F00AF9FB1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2C288-AF08-40A3-9251-70E804BBF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A8293-C5A5-4E74-B912-ABAB0DADE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2290F-9BAF-42C9-93F9-8CB6C39C5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FA153-84A4-4C57-800E-E34AF5251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10C0FE-2CF6-4917-AE7E-AD94A73F1DD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99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windows/desktop/aa364229(v=vs.85)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windows/desktop/aa363946(v=vs.85)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724871(VS.85)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682589(VS.85)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684841(VS.85)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684841(VS.85)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kdzttdcb(VS.80).asp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366781(v=VS.85).asp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tch22.net/tuts/tips2" TargetMode="External"/><Relationship Id="rId3" Type="http://schemas.openxmlformats.org/officeDocument/2006/relationships/hyperlink" Target="http://en.wikibooks.org/wiki/Windows_Programming/Unicode" TargetMode="External"/><Relationship Id="rId7" Type="http://schemas.openxmlformats.org/officeDocument/2006/relationships/hyperlink" Target="http://www.catch22.net/tuts/ti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tch22.net/" TargetMode="External"/><Relationship Id="rId5" Type="http://schemas.openxmlformats.org/officeDocument/2006/relationships/hyperlink" Target="http://bobmoore.mvps.org/" TargetMode="External"/><Relationship Id="rId10" Type="http://schemas.openxmlformats.org/officeDocument/2006/relationships/hyperlink" Target="http://vcfaq.mvps.org/sdk/index.htm" TargetMode="External"/><Relationship Id="rId4" Type="http://schemas.openxmlformats.org/officeDocument/2006/relationships/hyperlink" Target="http://www.catch22.net/tuts/editor08.asp" TargetMode="External"/><Relationship Id="rId9" Type="http://schemas.openxmlformats.org/officeDocument/2006/relationships/hyperlink" Target="http://www.catch22.net/content/win32-tips-tricks-and-tutoria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sdn2.microsoft.com/en-us/library/aa383751.aspx" TargetMode="External"/><Relationship Id="rId2" Type="http://schemas.openxmlformats.org/officeDocument/2006/relationships/hyperlink" Target="https://msdn.microsoft.com/en-us/library/windows/desktop/ff818516(v=vs.85)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.microsoft.com/en-us/library/ff657751(v=VS.85).aspx" TargetMode="External"/><Relationship Id="rId4" Type="http://schemas.openxmlformats.org/officeDocument/2006/relationships/hyperlink" Target="http://msdn.microsoft.com/en-us/library/ms682584(v=VS.85)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ee663277(v=VS.85).aspx" TargetMode="External"/><Relationship Id="rId7" Type="http://schemas.openxmlformats.org/officeDocument/2006/relationships/hyperlink" Target="http://msdn.microsoft.com/en-us/library/windows/desktop/aa365574(v=vs.85)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windows/desktop/aa366779(v=vs.85).aspx" TargetMode="External"/><Relationship Id="rId5" Type="http://schemas.openxmlformats.org/officeDocument/2006/relationships/hyperlink" Target="http://msdn.microsoft.com/en-us/library/ms682584(v=VS.85).aspx" TargetMode="External"/><Relationship Id="rId4" Type="http://schemas.openxmlformats.org/officeDocument/2006/relationships/hyperlink" Target="http://msdn.microsoft.com/en-us/library/ms725495(VS.85)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A5E6D14-28E6-430B-BD7B-3E9A39331C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Win32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F317BC8-E990-44C9-AD35-3E6926DFCA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Jim Fawcett</a:t>
            </a:r>
          </a:p>
          <a:p>
            <a:pPr eaLnBrk="1" hangingPunct="1"/>
            <a:r>
              <a:rPr lang="en-US" altLang="en-US"/>
              <a:t>CSE775 – Distributed Objects</a:t>
            </a:r>
          </a:p>
          <a:p>
            <a:pPr eaLnBrk="1" hangingPunct="1"/>
            <a:r>
              <a:rPr lang="en-US" altLang="en-US"/>
              <a:t>Spring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8F4A1FA-CA65-4DD8-90A0-F93A46D69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58C68D0-7C49-452F-83D0-33685FDB1A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hlinkClick r:id="rId3"/>
              </a:rPr>
              <a:t>File Management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CreateFile, OpenFile, CloseHandle, ReplaceFile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ReadFile(Ex), WriteFile(Ex), CopyFile(Ex), DeleteFile, MoveFile(Ex)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FindFirstFile(Ex), FindNextFile, FindClose, SearchPath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GetFileAttributes(Ex), SetFileAttributes, GetFileSize(Ex)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GetFullPathName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LockFile(Ex), UnlockFile(Ex)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6012D668-1322-4FF6-B5DA-13DA5AD4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7C6BD2-BF7E-4CD6-A8F1-FB4076162F9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21766C9-6812-455A-96C9-BF701351E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Directories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EACA3EC-8FAE-4A31-927C-5643EA1380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Directory Management Functions</a:t>
            </a:r>
            <a:endParaRPr lang="en-US" altLang="en-US"/>
          </a:p>
          <a:p>
            <a:pPr lvl="1" eaLnBrk="1" hangingPunct="1"/>
            <a:r>
              <a:rPr lang="en-US" altLang="en-US"/>
              <a:t>CreateDirectory(Ex), RemoveDirectory</a:t>
            </a:r>
          </a:p>
          <a:p>
            <a:pPr lvl="1" eaLnBrk="1" hangingPunct="1"/>
            <a:r>
              <a:rPr lang="en-US" altLang="en-US"/>
              <a:t>GetCurrentDirectory, SetCurrentDirectory</a:t>
            </a:r>
          </a:p>
          <a:p>
            <a:pPr lvl="1" eaLnBrk="1" hangingPunct="1"/>
            <a:r>
              <a:rPr lang="en-US" altLang="en-US"/>
              <a:t>FindFirstChangeNotification, FindNextChangeNotification, FindCloseChangeNotification</a:t>
            </a:r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44DC46F7-0A1B-465A-9144-9ABFB2B5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2F1037-1952-49D9-8EFF-DD47958233E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4DE2317-C28B-4641-AEF2-2E187B73C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Registry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DF7FB8F-1392-4AAC-BA0B-E5E49E1AD4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hlinkClick r:id="rId3"/>
              </a:rPr>
              <a:t>Registry Functions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RegCreateKeyEx, RegOpenKeyEx, RegCloseKey, RegDeleteKey(Ex), RegDeleteKeyValue, RegReplaceKey, RegRestoreKey, RegSaveKey(Ex), RegQueryValueEx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RegGetValue, RegSetValueEx, RegDeleteValue, RegSetKeyValue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RegLoadKey, RegUnloadKey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RegEnumKeyEx, RegEnumValue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RegCopyTree, RegDeleteTree</a:t>
            </a: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12AA8A98-4349-40CD-8B17-7B0F1299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8CF1AB-DA9A-4473-A213-48C29E1B32F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16BF25E-7D0A-4D0E-93DD-85FCF9948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Dynamic-Link Libraries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6445BC7-201C-4751-BCDD-25E459A576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Dynamic-Link Library Functions</a:t>
            </a:r>
            <a:endParaRPr lang="en-US" altLang="en-US"/>
          </a:p>
          <a:p>
            <a:pPr lvl="1" eaLnBrk="1" hangingPunct="1"/>
            <a:r>
              <a:rPr lang="en-US" altLang="en-US"/>
              <a:t>DllMain</a:t>
            </a:r>
          </a:p>
          <a:p>
            <a:pPr lvl="1" eaLnBrk="1" hangingPunct="1"/>
            <a:r>
              <a:rPr lang="en-US" altLang="en-US"/>
              <a:t>LoadLibrary(Ex), FreeLibrary, GetProcAddress</a:t>
            </a:r>
          </a:p>
          <a:p>
            <a:pPr lvl="1" eaLnBrk="1" hangingPunct="1"/>
            <a:r>
              <a:rPr lang="en-US" altLang="en-US"/>
              <a:t>GetDllDirectory, SetDllDirectory</a:t>
            </a:r>
          </a:p>
          <a:p>
            <a:pPr lvl="1" eaLnBrk="1" hangingPunct="1"/>
            <a:r>
              <a:rPr lang="en-US" altLang="en-US"/>
              <a:t>GetModuleFileName(Ex), GetModuleHandle(Ex)</a:t>
            </a: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CAA83640-FBD2-4E93-9A03-8AA0B2E0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65614D-776D-467A-A9DD-8A4E27DF745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F1BC5AC-AEDC-433A-9A20-FF833248D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CB65F7D-B504-4A87-B80B-AE3053C230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hlinkClick r:id="rId3"/>
              </a:rPr>
              <a:t>Process Functions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CreateProcess, OpenProcess, ExitProcess, GetExitCodeProcess, GetStartupInfo, TerminateProcess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EnumProcesses, Process32First, Process32Next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GetCurrentProcess, GetCurrentProcessId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GetProcessId, GetProcessHandleCount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GetCommandLine, GetEnvironmentStrings, GetEnvironmentVariable, SetEnvironmentVariable, GetGuiResources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29700" name="Slide Number Placeholder 5">
            <a:extLst>
              <a:ext uri="{FF2B5EF4-FFF2-40B4-BE49-F238E27FC236}">
                <a16:creationId xmlns:a16="http://schemas.microsoft.com/office/drawing/2014/main" id="{C921A87C-2F8C-40CA-ACF4-3FFF5577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C1B8FD-70D6-4CF3-8633-D3BFC6B7B05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32B7B2F-A066-42AC-922F-1A2168124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65187"/>
          </a:xfrm>
        </p:spPr>
        <p:txBody>
          <a:bodyPr/>
          <a:lstStyle/>
          <a:p>
            <a:pPr eaLnBrk="1" hangingPunct="1"/>
            <a:r>
              <a:rPr lang="en-US" altLang="en-US"/>
              <a:t>Threads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8BFCF90-2838-4476-B0EB-ED7E1B1536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772400" cy="5105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hlinkClick r:id="rId3"/>
              </a:rPr>
              <a:t>Thread Functions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CreateThread, OpenThread, ThreadProc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don’t use if you call C/C++ libraries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Use _beginthread(Ex)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CreateRemoteThread, ExitThread, ResumeThread, TerminateThread, GetExitCodeThread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Sleep(Ex), WaitForInputIdle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GetCurrentThead, GetCurrentThreadId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GetThreadId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GetThreadPriority, SetThreadPriority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TlsAlloc, TlsFree, TlsGetValue, TlsSetValue</a:t>
            </a:r>
          </a:p>
        </p:txBody>
      </p:sp>
      <p:sp>
        <p:nvSpPr>
          <p:cNvPr id="31748" name="Slide Number Placeholder 5">
            <a:extLst>
              <a:ext uri="{FF2B5EF4-FFF2-40B4-BE49-F238E27FC236}">
                <a16:creationId xmlns:a16="http://schemas.microsoft.com/office/drawing/2014/main" id="{6C6BBB91-6D4D-4A6E-B434-8776FA69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7CFD39-4127-460C-BD6B-16688E5348D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E55B229-A093-4312-BFB0-BA344BC37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C Run-Time Library Thread Functions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3F87811-172C-4368-B644-13C18DB92A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Thread functions</a:t>
            </a:r>
            <a:endParaRPr lang="en-US" altLang="en-US"/>
          </a:p>
          <a:p>
            <a:pPr lvl="1" eaLnBrk="1" hangingPunct="1"/>
            <a:r>
              <a:rPr lang="en-US" altLang="en-US"/>
              <a:t>_beginthread(Ex), _endthread(ex)</a:t>
            </a: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74082B9E-385B-4405-8B90-993205EB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67103A-4421-41B3-8A42-0B7C21091F6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6666908F-CC8C-447F-BCAB-64BB6E7F3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Virtual to Physical Mapping</a:t>
            </a:r>
          </a:p>
        </p:txBody>
      </p:sp>
      <p:sp>
        <p:nvSpPr>
          <p:cNvPr id="35844" name="Slide Number Placeholder 5">
            <a:extLst>
              <a:ext uri="{FF2B5EF4-FFF2-40B4-BE49-F238E27FC236}">
                <a16:creationId xmlns:a16="http://schemas.microsoft.com/office/drawing/2014/main" id="{D08AC725-095A-430A-8E1D-DB138F22B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132356-D1AA-4AFF-A6DF-1983A62F139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35843" name="Picture 6" descr="rk31_13_big">
            <a:extLst>
              <a:ext uri="{FF2B5EF4-FFF2-40B4-BE49-F238E27FC236}">
                <a16:creationId xmlns:a16="http://schemas.microsoft.com/office/drawing/2014/main" id="{28F7BD6D-0701-4D80-BEA8-4E52DF6BF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3246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D66FE2D-29EA-47F9-9A08-9BB22B7D6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Management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CA188C2-6FAD-4F58-8794-33F36E16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Memory Management Functions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b="1"/>
              <a:t>Used by COM – Allocates on heap</a:t>
            </a:r>
            <a:br>
              <a:rPr lang="en-US" altLang="en-US" sz="2200"/>
            </a:br>
            <a:r>
              <a:rPr lang="en-US" altLang="en-US" sz="2200"/>
              <a:t>GlobalAlloc, GlobalReAlloc, GlobalLock, GlobalUnlock, GlobalFree, GlobalHandle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b="1"/>
              <a:t>Newer Heap Management</a:t>
            </a:r>
            <a:r>
              <a:rPr lang="en-US" altLang="en-US" sz="2200"/>
              <a:t> – not movable</a:t>
            </a:r>
            <a:br>
              <a:rPr lang="en-US" altLang="en-US" sz="2200"/>
            </a:br>
            <a:r>
              <a:rPr lang="en-US" altLang="en-US" sz="2200"/>
              <a:t>HeapAlloc, HeapCompact, HeapCreate, HeapDestroy, GetProcessHeap(s)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/>
              <a:t>CopyMemory, FillMemory, MoveMemory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b="1"/>
              <a:t>Memory Mapped Files</a:t>
            </a:r>
            <a:br>
              <a:rPr lang="en-US" altLang="en-US" sz="2200"/>
            </a:br>
            <a:r>
              <a:rPr lang="en-US" altLang="en-US" sz="2200"/>
              <a:t>CreateFileMapping, OpenFileMapping, MapViewOfFile(Ex), FlushViewOfFile, UnmapViewOfFile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b="1"/>
              <a:t>Virtual Memory</a:t>
            </a:r>
            <a:br>
              <a:rPr lang="en-US" altLang="en-US" sz="2200"/>
            </a:br>
            <a:r>
              <a:rPr lang="en-US" altLang="en-US" sz="2200"/>
              <a:t>VirtualAlloc(Ex), VirtualFree(Ex)</a:t>
            </a:r>
          </a:p>
        </p:txBody>
      </p:sp>
      <p:sp>
        <p:nvSpPr>
          <p:cNvPr id="37892" name="Slide Number Placeholder 5">
            <a:extLst>
              <a:ext uri="{FF2B5EF4-FFF2-40B4-BE49-F238E27FC236}">
                <a16:creationId xmlns:a16="http://schemas.microsoft.com/office/drawing/2014/main" id="{9383F556-1217-4816-8710-417EF9B4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51F21F-6B1A-4B1B-BC0D-6891D38226F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:a16="http://schemas.microsoft.com/office/drawing/2014/main" id="{6A4FFC03-D8E6-464A-913D-43CCBEC1D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819400"/>
            <a:ext cx="5181600" cy="1143000"/>
          </a:xfrm>
        </p:spPr>
        <p:txBody>
          <a:bodyPr/>
          <a:lstStyle/>
          <a:p>
            <a:pPr eaLnBrk="1" hangingPunct="1"/>
            <a:r>
              <a:rPr lang="en-US" altLang="en-US"/>
              <a:t>Fini</a:t>
            </a:r>
          </a:p>
        </p:txBody>
      </p:sp>
      <p:sp>
        <p:nvSpPr>
          <p:cNvPr id="39939" name="Slide Number Placeholder 4">
            <a:extLst>
              <a:ext uri="{FF2B5EF4-FFF2-40B4-BE49-F238E27FC236}">
                <a16:creationId xmlns:a16="http://schemas.microsoft.com/office/drawing/2014/main" id="{24356EC1-A42C-4441-B26A-C471A498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D939BB-3A90-49EB-8A7A-EDAEC62467E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EFE833E-D0B7-4058-AAED-74F77C669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6B9381F-53D1-4FC0-8AC6-2D5997316B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Programming Applications for Microsoft Windows, 4</a:t>
            </a:r>
            <a:r>
              <a:rPr lang="en-US" altLang="en-US" sz="2400" baseline="30000"/>
              <a:t>th</a:t>
            </a:r>
            <a:r>
              <a:rPr lang="en-US" altLang="en-US" sz="2400"/>
              <a:t> Edition, Jeffrey Richter, Microsoft Press, 1999</a:t>
            </a:r>
          </a:p>
          <a:p>
            <a:pPr eaLnBrk="1" hangingPunct="1"/>
            <a:r>
              <a:rPr lang="en-US" altLang="en-US" sz="2400">
                <a:hlinkClick r:id="rId3"/>
              </a:rPr>
              <a:t>Unicode</a:t>
            </a:r>
            <a:r>
              <a:rPr lang="en-US" altLang="en-US" sz="2400"/>
              <a:t>, </a:t>
            </a:r>
            <a:r>
              <a:rPr lang="en-US" altLang="en-US" sz="2400">
                <a:hlinkClick r:id="rId4"/>
              </a:rPr>
              <a:t>More Unicode</a:t>
            </a:r>
            <a:endParaRPr lang="en-US" altLang="en-US" sz="2400"/>
          </a:p>
          <a:p>
            <a:pPr eaLnBrk="1" hangingPunct="1"/>
            <a:r>
              <a:rPr lang="en-US" altLang="en-US" sz="2400">
                <a:hlinkClick r:id="rId5"/>
              </a:rPr>
              <a:t>Win32 Code Tips</a:t>
            </a:r>
            <a:endParaRPr lang="en-US" altLang="en-US" sz="2400"/>
          </a:p>
          <a:p>
            <a:pPr eaLnBrk="1" hangingPunct="1"/>
            <a:r>
              <a:rPr lang="en-US" altLang="en-US" sz="2400">
                <a:hlinkClick r:id="rId6"/>
              </a:rPr>
              <a:t>www.Catch22.net</a:t>
            </a:r>
            <a:endParaRPr lang="en-US" altLang="en-US" sz="2400"/>
          </a:p>
          <a:p>
            <a:pPr lvl="1" eaLnBrk="1" hangingPunct="1"/>
            <a:r>
              <a:rPr lang="en-US" altLang="en-US" sz="2200">
                <a:hlinkClick r:id="rId7"/>
              </a:rPr>
              <a:t>Tips #1</a:t>
            </a:r>
            <a:r>
              <a:rPr lang="en-US" altLang="en-US" sz="2200"/>
              <a:t>, </a:t>
            </a:r>
            <a:r>
              <a:rPr lang="en-US" altLang="en-US" sz="2200">
                <a:hlinkClick r:id="rId8"/>
              </a:rPr>
              <a:t>Tips #2</a:t>
            </a:r>
            <a:r>
              <a:rPr lang="en-US" altLang="en-US" sz="2200"/>
              <a:t>, </a:t>
            </a:r>
            <a:r>
              <a:rPr lang="en-US" altLang="en-US" sz="2200">
                <a:hlinkClick r:id="rId9"/>
              </a:rPr>
              <a:t>Tutorials</a:t>
            </a:r>
            <a:endParaRPr lang="en-US" altLang="en-US" sz="2200"/>
          </a:p>
          <a:p>
            <a:pPr eaLnBrk="1" hangingPunct="1"/>
            <a:r>
              <a:rPr lang="en-US" altLang="en-US" sz="2400">
                <a:hlinkClick r:id="rId10"/>
              </a:rPr>
              <a:t>Windows SDK Issues</a:t>
            </a:r>
            <a:endParaRPr lang="en-US" altLang="en-US" sz="2400"/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F9045DC6-1CEC-4F7A-AC18-781C27B2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AFA352-04A8-4871-AB75-908CFFAC13D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A1A2A0D-C34C-49C0-85FB-EA221E293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45465D3-D7C5-493D-AC52-360AC07E52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header files</a:t>
            </a:r>
          </a:p>
          <a:p>
            <a:pPr eaLnBrk="1" hangingPunct="1"/>
            <a:r>
              <a:rPr lang="en-US" altLang="en-US"/>
              <a:t>Errors</a:t>
            </a:r>
          </a:p>
          <a:p>
            <a:pPr eaLnBrk="1" hangingPunct="1"/>
            <a:r>
              <a:rPr lang="en-US" altLang="en-US"/>
              <a:t>Win32 Types</a:t>
            </a:r>
          </a:p>
          <a:p>
            <a:pPr eaLnBrk="1" hangingPunct="1"/>
            <a:r>
              <a:rPr lang="en-US" altLang="en-US"/>
              <a:t>Unicode – coming later</a:t>
            </a:r>
          </a:p>
          <a:p>
            <a:pPr eaLnBrk="1" hangingPunct="1"/>
            <a:r>
              <a:rPr lang="en-US" altLang="en-US"/>
              <a:t>Win32 API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497FAE21-1451-4B3D-9DB9-8BE1AF42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E89BE7-A456-40E5-8EFA-218AA5D36C6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4724AF0-49E7-4C25-8B2C-C4322768D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Important Windows Header Files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263DB6-5EE0-4A73-8D44-50EBC155F1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Important header files in PlatformSDK folder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Windows.h	Includes other headers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Commdlg.h	Common controls (COM based)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Dlgs.h		Dialog definitions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OLE2.h		COM definitions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ShellAPI.h	Shell API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ShFolder.h	Folder definitions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Winbase.h	Managing processes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Windef.h	Windows type definitions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WinUser	Windows messages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Many other headers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WinError.h		Error codes and strings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Winsock2.h	sockets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MSHTML.h		Browser Control definitions and IE DOM handling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Important header files in VC folder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Process.h		Threading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700"/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F0FFD40E-72B3-4846-9AAB-AE75ED089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4BACA7-84C1-45B1-8644-A3781DEFDFB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00108E-D896-4CA3-83DE-0F98C2785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Win32 API Error Protocols</a:t>
            </a:r>
          </a:p>
        </p:txBody>
      </p:sp>
      <p:sp>
        <p:nvSpPr>
          <p:cNvPr id="12316" name="Slide Number Placeholder 29">
            <a:extLst>
              <a:ext uri="{FF2B5EF4-FFF2-40B4-BE49-F238E27FC236}">
                <a16:creationId xmlns:a16="http://schemas.microsoft.com/office/drawing/2014/main" id="{780B4AF3-B776-4B76-9E86-9F540263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F5C1FB-127C-4C14-9B9E-7D7C0CB4B9A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221" name="Group 53">
            <a:extLst>
              <a:ext uri="{FF2B5EF4-FFF2-40B4-BE49-F238E27FC236}">
                <a16:creationId xmlns:a16="http://schemas.microsoft.com/office/drawing/2014/main" id="{69C31654-94AF-48D9-93AC-CE8BF2A24BE5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98591437"/>
              </p:ext>
            </p:extLst>
          </p:nvPr>
        </p:nvGraphicFramePr>
        <p:xfrm>
          <a:off x="1143000" y="1704976"/>
          <a:ext cx="7239000" cy="465137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6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Error code returned from API function call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Data Type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VOID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Function cannot fail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BOOL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If function fails value is zero; otherwise nonzero.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HANDLE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If the function fails usually value is NULL; otherwise valid handle to kernel object.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Some functions return INVALID_HANDLE on failure.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PVOID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If the function fails, value is NULL; otherwise PVOID points to a memory address to be manipulated.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LONG/DWORD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Usually indicates a count is returned.  If counting fails, function usually returns -1 or 0.  Check the platform SDK documentation.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6814E4F-D671-4779-955F-D2F2E62C6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88987"/>
          </a:xfrm>
        </p:spPr>
        <p:txBody>
          <a:bodyPr/>
          <a:lstStyle/>
          <a:p>
            <a:pPr eaLnBrk="1" hangingPunct="1"/>
            <a:r>
              <a:rPr lang="en-US" altLang="en-US"/>
              <a:t>Data Types</a:t>
            </a:r>
          </a:p>
        </p:txBody>
      </p:sp>
      <p:graphicFrame>
        <p:nvGraphicFramePr>
          <p:cNvPr id="24625" name="Group 49">
            <a:extLst>
              <a:ext uri="{FF2B5EF4-FFF2-40B4-BE49-F238E27FC236}">
                <a16:creationId xmlns:a16="http://schemas.microsoft.com/office/drawing/2014/main" id="{95338677-785A-4CC5-ADFF-5DB91E11FF90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17439128"/>
              </p:ext>
            </p:extLst>
          </p:nvPr>
        </p:nvGraphicFramePr>
        <p:xfrm>
          <a:off x="742950" y="1073151"/>
          <a:ext cx="7772400" cy="528320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Windows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Equivalent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LPVOID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void*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LPSTR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wchar_t*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char or wchar_t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LPTSTR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char* or wchar_t*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unsigned 32 bit 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unsigned 16 bit 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HANDLE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Windows handle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HINSTANCE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Handle to program instance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HMODULE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Handle to loaded DLL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HMENU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Menu handle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WPARAM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16 bit 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LPARAM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32 bit 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383" name="Slide Number Placeholder 48">
            <a:extLst>
              <a:ext uri="{FF2B5EF4-FFF2-40B4-BE49-F238E27FC236}">
                <a16:creationId xmlns:a16="http://schemas.microsoft.com/office/drawing/2014/main" id="{83C7087F-2D56-4E30-8908-26716B54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D7396A-F567-43CF-98B8-477049C418D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D07EB95-70F8-40AB-9665-53BBF080C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Win32 API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3A61D93-D102-4DEE-AAF5-278F2BC7F9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Path to documentation</a:t>
            </a:r>
          </a:p>
          <a:p>
            <a:pPr lvl="1" eaLnBrk="1" hangingPunct="1"/>
            <a:r>
              <a:rPr lang="en-US" altLang="en-US" sz="1800" b="1">
                <a:hlinkClick r:id="rId2"/>
              </a:rPr>
              <a:t>Windows API Reference</a:t>
            </a:r>
            <a:r>
              <a:rPr lang="en-US" altLang="en-US" sz="1800" b="1"/>
              <a:t>:</a:t>
            </a:r>
            <a:br>
              <a:rPr lang="en-US" altLang="en-US" sz="1800"/>
            </a:br>
            <a:r>
              <a:rPr lang="en-US" altLang="en-US" sz="1800"/>
              <a:t>MSDN Library &gt; Development Tools and Languages &gt; Windows API</a:t>
            </a:r>
          </a:p>
          <a:p>
            <a:pPr lvl="1" eaLnBrk="1" hangingPunct="1"/>
            <a:r>
              <a:rPr lang="en-US" altLang="en-US" sz="1800" b="1">
                <a:hlinkClick r:id="rId3"/>
              </a:rPr>
              <a:t>Windows Data Types</a:t>
            </a:r>
            <a:r>
              <a:rPr lang="en-US" altLang="en-US" sz="1800"/>
              <a:t>:</a:t>
            </a:r>
            <a:br>
              <a:rPr lang="en-US" altLang="en-US" sz="1800"/>
            </a:br>
            <a:r>
              <a:rPr lang="en-US" altLang="en-US" sz="1800"/>
              <a:t>MSDN Library &gt; Windows Development &gt; Getting Started &gt; Using Windows Headers &gt; Windows Data Types</a:t>
            </a:r>
          </a:p>
          <a:p>
            <a:pPr lvl="1" eaLnBrk="1" hangingPunct="1"/>
            <a:r>
              <a:rPr lang="en-US" altLang="en-US" sz="1800" b="1">
                <a:hlinkClick r:id="rId4"/>
              </a:rPr>
              <a:t>System Services</a:t>
            </a:r>
            <a:r>
              <a:rPr lang="en-US" altLang="en-US" sz="1800">
                <a:hlinkClick r:id="rId4"/>
              </a:rPr>
              <a:t> </a:t>
            </a:r>
            <a:r>
              <a:rPr lang="en-US" altLang="en-US" sz="1800"/>
              <a:t>(DLLs and Processes, File Services, …):</a:t>
            </a:r>
            <a:br>
              <a:rPr lang="en-US" altLang="en-US" sz="1800"/>
            </a:br>
            <a:r>
              <a:rPr lang="en-US" altLang="en-US" sz="1800"/>
              <a:t>MSDN Library &gt; Windows Development &gt; System Services</a:t>
            </a:r>
          </a:p>
          <a:p>
            <a:pPr lvl="1" eaLnBrk="1" hangingPunct="1"/>
            <a:r>
              <a:rPr lang="en-US" altLang="en-US" sz="1800" b="1">
                <a:hlinkClick r:id="rId5"/>
              </a:rPr>
              <a:t>User Interface</a:t>
            </a:r>
            <a:r>
              <a:rPr lang="en-US" altLang="en-US" sz="1800">
                <a:hlinkClick r:id="rId5"/>
              </a:rPr>
              <a:t> </a:t>
            </a:r>
            <a:r>
              <a:rPr lang="en-US" altLang="en-US" sz="1800"/>
              <a:t>(Windows Controls, Windows Shell, …)</a:t>
            </a:r>
            <a:br>
              <a:rPr lang="en-US" altLang="en-US" sz="1800"/>
            </a:br>
            <a:r>
              <a:rPr lang="en-US" altLang="en-US" sz="1800"/>
              <a:t>MSDN Library &gt; Windows Development &gt; Windows Application UI Development</a:t>
            </a:r>
          </a:p>
          <a:p>
            <a:pPr lvl="1" eaLnBrk="1" hangingPunct="1"/>
            <a:endParaRPr lang="en-US" altLang="en-US" sz="1800"/>
          </a:p>
          <a:p>
            <a:pPr eaLnBrk="1" hangingPunct="1"/>
            <a:r>
              <a:rPr lang="en-US" altLang="en-US" sz="2400"/>
              <a:t>C-Style functions often with extended versions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5F79662C-F3D4-498F-844E-EE9D644D8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7A08F1-F3C7-4EBB-98FF-373BE61C3A7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0380296-79DF-44FE-8320-CC5ACBDD5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Win32 API – Extended Functions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BC86D92-7468-4D76-BBF0-27B8FBA4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– extended function</a:t>
            </a:r>
          </a:p>
          <a:p>
            <a:pPr lvl="1" eaLnBrk="1" hangingPunct="1"/>
            <a:r>
              <a:rPr lang="en-US" altLang="en-US"/>
              <a:t>ReadFile</a:t>
            </a:r>
            <a:br>
              <a:rPr lang="en-US" altLang="en-US"/>
            </a:br>
            <a:r>
              <a:rPr lang="en-US" altLang="en-US" sz="1800"/>
              <a:t>BOOL ReadFile( </a:t>
            </a:r>
            <a:br>
              <a:rPr lang="en-US" altLang="en-US" sz="1800"/>
            </a:br>
            <a:r>
              <a:rPr lang="en-US" altLang="en-US" sz="1800"/>
              <a:t>  HANDLE </a:t>
            </a:r>
            <a:r>
              <a:rPr lang="en-US" altLang="en-US" sz="1800" i="1"/>
              <a:t>hFile</a:t>
            </a:r>
            <a:r>
              <a:rPr lang="en-US" altLang="en-US" sz="1800"/>
              <a:t>, LPVOID </a:t>
            </a:r>
            <a:r>
              <a:rPr lang="en-US" altLang="en-US" sz="1800" i="1"/>
              <a:t>lpBuffer</a:t>
            </a:r>
            <a:r>
              <a:rPr lang="en-US" altLang="en-US" sz="1800"/>
              <a:t>,</a:t>
            </a:r>
            <a:br>
              <a:rPr lang="en-US" altLang="en-US" sz="1800"/>
            </a:br>
            <a:r>
              <a:rPr lang="en-US" altLang="en-US" sz="1800"/>
              <a:t>  DWORD </a:t>
            </a:r>
            <a:r>
              <a:rPr lang="en-US" altLang="en-US" sz="1800" i="1"/>
              <a:t>nNumberOfBytesToRead</a:t>
            </a:r>
            <a:r>
              <a:rPr lang="en-US" altLang="en-US" sz="1800"/>
              <a:t>,</a:t>
            </a:r>
            <a:br>
              <a:rPr lang="en-US" altLang="en-US" sz="1800"/>
            </a:br>
            <a:r>
              <a:rPr lang="en-US" altLang="en-US" sz="1800"/>
              <a:t>  LPDWORD </a:t>
            </a:r>
            <a:r>
              <a:rPr lang="en-US" altLang="en-US" sz="1800" i="1"/>
              <a:t>lpNumberOfBytesRead</a:t>
            </a:r>
            <a:r>
              <a:rPr lang="en-US" altLang="en-US" sz="1800"/>
              <a:t>,</a:t>
            </a:r>
            <a:br>
              <a:rPr lang="en-US" altLang="en-US" sz="1800"/>
            </a:br>
            <a:r>
              <a:rPr lang="en-US" altLang="en-US" sz="1800"/>
              <a:t>  LPOVERLAPPED </a:t>
            </a:r>
            <a:r>
              <a:rPr lang="en-US" altLang="en-US" sz="1800" i="1"/>
              <a:t>lpOverlapped</a:t>
            </a:r>
            <a:r>
              <a:rPr lang="en-US" altLang="en-US" sz="1800"/>
              <a:t> );</a:t>
            </a:r>
            <a:r>
              <a:rPr lang="en-US" altLang="en-US" sz="2200"/>
              <a:t> </a:t>
            </a:r>
          </a:p>
          <a:p>
            <a:pPr lvl="1" eaLnBrk="1" hangingPunct="1"/>
            <a:r>
              <a:rPr lang="en-US" altLang="en-US"/>
              <a:t>ReadFileEx</a:t>
            </a:r>
            <a:br>
              <a:rPr lang="en-US" altLang="en-US"/>
            </a:br>
            <a:r>
              <a:rPr lang="en-US" altLang="en-US" sz="1800"/>
              <a:t>BOOL ReadFileEx( </a:t>
            </a:r>
            <a:br>
              <a:rPr lang="en-US" altLang="en-US" sz="1800"/>
            </a:br>
            <a:r>
              <a:rPr lang="en-US" altLang="en-US" sz="1800"/>
              <a:t>  HANDLE </a:t>
            </a:r>
            <a:r>
              <a:rPr lang="en-US" altLang="en-US" sz="1800" i="1"/>
              <a:t>hFile</a:t>
            </a:r>
            <a:r>
              <a:rPr lang="en-US" altLang="en-US" sz="1800"/>
              <a:t>, LPVOID </a:t>
            </a:r>
            <a:r>
              <a:rPr lang="en-US" altLang="en-US" sz="1800" i="1"/>
              <a:t>lpBuffer</a:t>
            </a:r>
            <a:r>
              <a:rPr lang="en-US" altLang="en-US" sz="1800"/>
              <a:t>,</a:t>
            </a:r>
            <a:br>
              <a:rPr lang="en-US" altLang="en-US" sz="1800"/>
            </a:br>
            <a:r>
              <a:rPr lang="en-US" altLang="en-US" sz="1800"/>
              <a:t>  DWORD </a:t>
            </a:r>
            <a:r>
              <a:rPr lang="en-US" altLang="en-US" sz="1800" i="1"/>
              <a:t>nNumberOfBytesToRead</a:t>
            </a:r>
            <a:r>
              <a:rPr lang="en-US" altLang="en-US" sz="1800"/>
              <a:t>,</a:t>
            </a:r>
            <a:br>
              <a:rPr lang="en-US" altLang="en-US" sz="1800"/>
            </a:br>
            <a:r>
              <a:rPr lang="en-US" altLang="en-US" sz="1800"/>
              <a:t>  LPOVERLAPPED </a:t>
            </a:r>
            <a:r>
              <a:rPr lang="en-US" altLang="en-US" sz="1800" i="1"/>
              <a:t>lpOverlapped</a:t>
            </a:r>
            <a:r>
              <a:rPr lang="en-US" altLang="en-US" sz="1800"/>
              <a:t>,</a:t>
            </a:r>
            <a:br>
              <a:rPr lang="en-US" altLang="en-US" sz="1800"/>
            </a:br>
            <a:r>
              <a:rPr lang="en-US" altLang="en-US" sz="1800"/>
              <a:t>  LPOVERLAPPED_COMPLETION_ROUTINE </a:t>
            </a:r>
            <a:r>
              <a:rPr lang="en-US" altLang="en-US" sz="1800" i="1"/>
              <a:t>lpCompletionRoutine</a:t>
            </a:r>
            <a:r>
              <a:rPr lang="en-US" altLang="en-US" sz="1800"/>
              <a:t> ); </a:t>
            </a:r>
            <a:endParaRPr lang="en-US" altLang="en-US" sz="1800" b="1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800" b="1"/>
          </a:p>
          <a:p>
            <a:pPr lvl="1" eaLnBrk="1" hangingPunct="1"/>
            <a:endParaRPr lang="en-US" altLang="en-US"/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FA197411-2889-43F0-BCC7-F5CA3BAC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852C74-288A-4AF8-B99F-59CACB5EC09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580A1C2-406B-42B1-A316-FDC8395B0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Win32 API by Function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50DBC9A-A6C0-4451-BAED-5F93DCAC34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File services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Disk, Volume, Directory, and File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Windows System Information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Handles, Objects, Registry, System Info,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DLLs, Processes, and Threads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DLLs, Processes and Threads, Services, Synchronization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Memory Management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Reserving and committing memory, File Mapping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hlinkClick r:id="rId7"/>
              </a:rPr>
              <a:t>Interprocess Communication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Mailslots, Network DDE (deprecated), Pipes</a:t>
            </a:r>
          </a:p>
        </p:txBody>
      </p:sp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16C33AAD-33F2-4F46-8D5C-2A5D4775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853D5A-AE33-49D9-B2F1-EB9FBB72D79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4269</TotalTime>
  <Words>616</Words>
  <Application>Microsoft Office PowerPoint</Application>
  <PresentationFormat>On-screen Show (4:3)</PresentationFormat>
  <Paragraphs>191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Tahoma</vt:lpstr>
      <vt:lpstr>Wingdings</vt:lpstr>
      <vt:lpstr>Times New Roman</vt:lpstr>
      <vt:lpstr>Office Theme</vt:lpstr>
      <vt:lpstr>Win32 Programming</vt:lpstr>
      <vt:lpstr>References</vt:lpstr>
      <vt:lpstr>Topics</vt:lpstr>
      <vt:lpstr>Important Windows Header Files</vt:lpstr>
      <vt:lpstr>Win32 API Error Protocols</vt:lpstr>
      <vt:lpstr>Data Types</vt:lpstr>
      <vt:lpstr>Win32 API</vt:lpstr>
      <vt:lpstr>Win32 API – Extended Functions</vt:lpstr>
      <vt:lpstr>Win32 API by Function</vt:lpstr>
      <vt:lpstr>Files</vt:lpstr>
      <vt:lpstr>Directories</vt:lpstr>
      <vt:lpstr>Registry</vt:lpstr>
      <vt:lpstr>Dynamic-Link Libraries</vt:lpstr>
      <vt:lpstr>Processes</vt:lpstr>
      <vt:lpstr>Threads</vt:lpstr>
      <vt:lpstr>C Run-Time Library Thread Functions</vt:lpstr>
      <vt:lpstr>Virtual to Physical Mapping</vt:lpstr>
      <vt:lpstr>Memory Management</vt:lpstr>
      <vt:lpstr>Fini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Win32 Programming</dc:title>
  <dc:creator>James Fawcett</dc:creator>
  <cp:lastModifiedBy>James Fawcett</cp:lastModifiedBy>
  <cp:revision>47</cp:revision>
  <dcterms:created xsi:type="dcterms:W3CDTF">2006-12-22T18:07:54Z</dcterms:created>
  <dcterms:modified xsi:type="dcterms:W3CDTF">2018-01-18T01:01:01Z</dcterms:modified>
</cp:coreProperties>
</file>