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6FB6B2-6C72-4D9D-A25C-BA099D7976C4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4E979F-19F4-4F18-8DB2-320AAD3D6B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Jim Fawcett</a:t>
            </a:r>
          </a:p>
          <a:p>
            <a:r>
              <a:rPr lang="en-US" dirty="0" smtClean="0"/>
              <a:t>CSE775 - Distributed Objects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Win32 Programming</a:t>
            </a:r>
          </a:p>
          <a:p>
            <a:r>
              <a:rPr lang="en-US" dirty="0" smtClean="0"/>
              <a:t>COM</a:t>
            </a:r>
          </a:p>
          <a:p>
            <a:r>
              <a:rPr lang="en-US" dirty="0" err="1" smtClean="0"/>
              <a:t>.Net</a:t>
            </a:r>
            <a:r>
              <a:rPr lang="en-US" dirty="0"/>
              <a:t> </a:t>
            </a:r>
            <a:r>
              <a:rPr lang="en-US" dirty="0" smtClean="0"/>
              <a:t>Controls</a:t>
            </a:r>
          </a:p>
          <a:p>
            <a:r>
              <a:rPr lang="en-US" dirty="0" smtClean="0"/>
              <a:t>WPF</a:t>
            </a:r>
          </a:p>
          <a:p>
            <a:r>
              <a:rPr lang="en-US" dirty="0" smtClean="0"/>
              <a:t>WCF</a:t>
            </a:r>
          </a:p>
          <a:p>
            <a:r>
              <a:rPr lang="en-US" dirty="0" smtClean="0"/>
              <a:t>Final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Win32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Kernel objects</a:t>
            </a:r>
          </a:p>
          <a:p>
            <a:pPr lvl="1"/>
            <a:r>
              <a:rPr lang="en-US" dirty="0" smtClean="0"/>
              <a:t>Handles</a:t>
            </a:r>
          </a:p>
          <a:p>
            <a:pPr lvl="1"/>
            <a:r>
              <a:rPr lang="en-US" dirty="0" smtClean="0"/>
              <a:t>Threads, synchronizers, windows, </a:t>
            </a:r>
            <a:r>
              <a:rPr lang="en-US" dirty="0" err="1" smtClean="0"/>
              <a:t>MappedFiles</a:t>
            </a:r>
            <a:endParaRPr lang="en-US" dirty="0" smtClean="0"/>
          </a:p>
          <a:p>
            <a:r>
              <a:rPr lang="en-US" dirty="0" smtClean="0"/>
              <a:t>API</a:t>
            </a:r>
          </a:p>
          <a:p>
            <a:r>
              <a:rPr lang="en-US" dirty="0" smtClean="0"/>
              <a:t>Windows programming</a:t>
            </a:r>
          </a:p>
          <a:p>
            <a:pPr lvl="1"/>
            <a:r>
              <a:rPr lang="en-US" dirty="0" smtClean="0"/>
              <a:t>STA model starts here</a:t>
            </a:r>
          </a:p>
          <a:p>
            <a:pPr lvl="1"/>
            <a:r>
              <a:rPr lang="en-US" dirty="0" err="1" smtClean="0"/>
              <a:t>Interprocess</a:t>
            </a:r>
            <a:r>
              <a:rPr lang="en-US" dirty="0" smtClean="0"/>
              <a:t> communication with </a:t>
            </a:r>
            <a:r>
              <a:rPr lang="en-US" dirty="0" err="1" smtClean="0"/>
              <a:t>SendMessage</a:t>
            </a:r>
            <a:r>
              <a:rPr lang="en-US" dirty="0" smtClean="0"/>
              <a:t> and </a:t>
            </a:r>
            <a:r>
              <a:rPr lang="en-US" dirty="0" err="1" smtClean="0"/>
              <a:t>PostMessage</a:t>
            </a:r>
            <a:endParaRPr lang="en-US" dirty="0" smtClean="0"/>
          </a:p>
          <a:p>
            <a:r>
              <a:rPr lang="en-US" dirty="0" smtClean="0"/>
              <a:t>Take-away:</a:t>
            </a:r>
          </a:p>
          <a:p>
            <a:pPr lvl="1"/>
            <a:r>
              <a:rPr lang="en-US" dirty="0" smtClean="0"/>
              <a:t>Effective, tedious, can easily build upon this platform, especially with C++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Effective as component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r>
              <a:rPr lang="en-US" dirty="0" smtClean="0"/>
              <a:t>Weak object model</a:t>
            </a:r>
          </a:p>
          <a:p>
            <a:r>
              <a:rPr lang="en-US" dirty="0" smtClean="0"/>
              <a:t>Easy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Basis for Office, IE, Visual Studio, Media Player</a:t>
            </a:r>
          </a:p>
          <a:p>
            <a:r>
              <a:rPr lang="en-US" dirty="0" smtClean="0"/>
              <a:t>Effective </a:t>
            </a:r>
            <a:r>
              <a:rPr lang="en-US" dirty="0" err="1" smtClean="0"/>
              <a:t>interop</a:t>
            </a:r>
            <a:r>
              <a:rPr lang="en-US" dirty="0" smtClean="0"/>
              <a:t> with </a:t>
            </a:r>
            <a:r>
              <a:rPr lang="en-US" dirty="0" err="1" smtClean="0"/>
              <a:t>.Net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Even better with the introduction of dynamic type</a:t>
            </a:r>
          </a:p>
          <a:p>
            <a:r>
              <a:rPr lang="en-US" dirty="0" smtClean="0"/>
              <a:t>Complex, changes to recipe often break builds </a:t>
            </a:r>
          </a:p>
          <a:p>
            <a:r>
              <a:rPr lang="en-US" dirty="0" smtClean="0"/>
              <a:t>Take-away:</a:t>
            </a:r>
          </a:p>
          <a:p>
            <a:pPr lvl="1"/>
            <a:r>
              <a:rPr lang="en-US" dirty="0" smtClean="0"/>
              <a:t>Effective, limited, sometimes excruciating for developers, ubiquitous in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.Net</a:t>
            </a:r>
            <a:r>
              <a:rPr lang="en-US" dirty="0" smtClean="0"/>
              <a:t>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Wrappers around windows and ActiveX controls</a:t>
            </a:r>
          </a:p>
          <a:p>
            <a:pPr lvl="1"/>
            <a:r>
              <a:rPr lang="en-US" dirty="0" smtClean="0"/>
              <a:t>Controls supplied with Windows, Visual Studio, IE</a:t>
            </a:r>
          </a:p>
          <a:p>
            <a:pPr lvl="1"/>
            <a:r>
              <a:rPr lang="en-US" dirty="0" smtClean="0"/>
              <a:t>Component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oolbox and design time support</a:t>
            </a:r>
          </a:p>
          <a:p>
            <a:pPr lvl="2"/>
            <a:r>
              <a:rPr lang="en-US" dirty="0" smtClean="0"/>
              <a:t>Not visible on form</a:t>
            </a:r>
          </a:p>
          <a:p>
            <a:pPr lvl="1"/>
            <a:r>
              <a:rPr lang="en-US" dirty="0" err="1" smtClean="0"/>
              <a:t>UserControls</a:t>
            </a:r>
            <a:r>
              <a:rPr lang="en-US" dirty="0" smtClean="0"/>
              <a:t> – composite control</a:t>
            </a:r>
          </a:p>
          <a:p>
            <a:pPr lvl="1"/>
            <a:r>
              <a:rPr lang="en-US" dirty="0" smtClean="0"/>
              <a:t>Controls – user implements </a:t>
            </a:r>
            <a:r>
              <a:rPr lang="en-US" dirty="0" err="1" smtClean="0"/>
              <a:t>OnPaint</a:t>
            </a:r>
            <a:endParaRPr lang="en-US" dirty="0" smtClean="0"/>
          </a:p>
          <a:p>
            <a:pPr lvl="1"/>
            <a:r>
              <a:rPr lang="en-US" dirty="0" smtClean="0"/>
              <a:t>Derived Controls – add to existing functionality</a:t>
            </a:r>
          </a:p>
          <a:p>
            <a:r>
              <a:rPr lang="en-US" dirty="0" smtClean="0"/>
              <a:t>Take-away</a:t>
            </a:r>
          </a:p>
          <a:p>
            <a:pPr lvl="1"/>
            <a:r>
              <a:rPr lang="en-US" dirty="0" smtClean="0"/>
              <a:t>By far the easiest Microsoft technology to use</a:t>
            </a:r>
          </a:p>
          <a:p>
            <a:pPr lvl="1"/>
            <a:r>
              <a:rPr lang="en-US" dirty="0" smtClean="0"/>
              <a:t>Broad support for windows platform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Eliminated Component model in favor of rendering parse tree</a:t>
            </a:r>
          </a:p>
          <a:p>
            <a:pPr lvl="1"/>
            <a:r>
              <a:rPr lang="en-US" dirty="0" smtClean="0"/>
              <a:t>Uses templates</a:t>
            </a:r>
          </a:p>
          <a:p>
            <a:pPr lvl="2"/>
            <a:r>
              <a:rPr lang="en-US" dirty="0" err="1" smtClean="0"/>
              <a:t>ControlTemplate</a:t>
            </a:r>
            <a:r>
              <a:rPr lang="en-US" dirty="0" smtClean="0"/>
              <a:t>, </a:t>
            </a:r>
            <a:r>
              <a:rPr lang="en-US" dirty="0" err="1" smtClean="0"/>
              <a:t>DataTemplate</a:t>
            </a:r>
            <a:endParaRPr lang="en-US" dirty="0" smtClean="0"/>
          </a:p>
          <a:p>
            <a:pPr lvl="2"/>
            <a:r>
              <a:rPr lang="en-US" dirty="0" smtClean="0"/>
              <a:t>Vector Graphics</a:t>
            </a:r>
          </a:p>
          <a:p>
            <a:pPr lvl="2"/>
            <a:r>
              <a:rPr lang="en-US" dirty="0" smtClean="0"/>
              <a:t>DirectX core processing</a:t>
            </a:r>
          </a:p>
          <a:p>
            <a:pPr lvl="1"/>
            <a:r>
              <a:rPr lang="en-US" dirty="0" smtClean="0"/>
              <a:t>Silverlight also adopts this model</a:t>
            </a:r>
          </a:p>
          <a:p>
            <a:r>
              <a:rPr lang="en-US" dirty="0" smtClean="0"/>
              <a:t>Take-away</a:t>
            </a:r>
          </a:p>
          <a:p>
            <a:pPr lvl="1"/>
            <a:r>
              <a:rPr lang="en-US" dirty="0" smtClean="0"/>
              <a:t>Extraordinarily effective support for GUIs</a:t>
            </a:r>
          </a:p>
          <a:p>
            <a:pPr lvl="1"/>
            <a:r>
              <a:rPr lang="en-US" dirty="0" smtClean="0"/>
              <a:t>Coverage is superb: forms, navigation, layout, drawing,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Supports IPC, Network Programming, Web Programming under one common model</a:t>
            </a:r>
          </a:p>
          <a:p>
            <a:r>
              <a:rPr lang="en-US" dirty="0" smtClean="0"/>
              <a:t>Very effective plugin architecture</a:t>
            </a:r>
          </a:p>
          <a:p>
            <a:pPr lvl="1"/>
            <a:r>
              <a:rPr lang="en-US" dirty="0" smtClean="0"/>
              <a:t>Bindings, policies</a:t>
            </a:r>
          </a:p>
          <a:p>
            <a:r>
              <a:rPr lang="en-US" dirty="0" smtClean="0"/>
              <a:t>Behaviors define settings, error handling</a:t>
            </a:r>
          </a:p>
          <a:p>
            <a:r>
              <a:rPr lang="en-US" dirty="0" smtClean="0"/>
              <a:t>Declarative and Programmatic definition</a:t>
            </a:r>
          </a:p>
          <a:p>
            <a:r>
              <a:rPr lang="en-US" dirty="0" smtClean="0"/>
              <a:t>Lots of Framework support for building both services and clients.</a:t>
            </a:r>
          </a:p>
          <a:p>
            <a:r>
              <a:rPr lang="en-US" dirty="0" smtClean="0"/>
              <a:t>Take-away</a:t>
            </a:r>
          </a:p>
          <a:p>
            <a:pPr lvl="1"/>
            <a:r>
              <a:rPr lang="en-US" dirty="0" smtClean="0"/>
              <a:t>Extremely flexible, broad scope: </a:t>
            </a:r>
            <a:r>
              <a:rPr lang="en-US" dirty="0" err="1" smtClean="0"/>
              <a:t>ipc</a:t>
            </a:r>
            <a:r>
              <a:rPr lang="en-US" dirty="0" smtClean="0"/>
              <a:t>, networks, web</a:t>
            </a:r>
          </a:p>
          <a:p>
            <a:pPr lvl="1"/>
            <a:r>
              <a:rPr lang="en-US" dirty="0" smtClean="0"/>
              <a:t>Lots of support for different needs: activation, security,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Chance to explore things not discussed in class</a:t>
            </a:r>
          </a:p>
          <a:p>
            <a:r>
              <a:rPr lang="en-US" dirty="0" smtClean="0"/>
              <a:t>Projects broadened definition of object distribution</a:t>
            </a:r>
          </a:p>
          <a:p>
            <a:pPr lvl="1"/>
            <a:r>
              <a:rPr lang="en-US" dirty="0" smtClean="0"/>
              <a:t>From GUI containers and networked machines</a:t>
            </a:r>
          </a:p>
          <a:p>
            <a:pPr lvl="1"/>
            <a:r>
              <a:rPr lang="en-US" dirty="0" smtClean="0"/>
              <a:t>To Cloud, Mobil, Web, REST, cross platform</a:t>
            </a:r>
          </a:p>
          <a:p>
            <a:pPr lvl="1"/>
            <a:r>
              <a:rPr lang="en-US" dirty="0" smtClean="0"/>
              <a:t>Look at new paradigms</a:t>
            </a:r>
          </a:p>
          <a:p>
            <a:r>
              <a:rPr lang="en-US" dirty="0" smtClean="0"/>
              <a:t>Take-away</a:t>
            </a:r>
          </a:p>
          <a:p>
            <a:pPr lvl="1"/>
            <a:r>
              <a:rPr lang="en-US" dirty="0" smtClean="0"/>
              <a:t>Nice to have student presentations</a:t>
            </a:r>
          </a:p>
          <a:p>
            <a:pPr lvl="1"/>
            <a:r>
              <a:rPr lang="en-US" dirty="0" smtClean="0"/>
              <a:t>Too early to tell how well this will work</a:t>
            </a:r>
          </a:p>
          <a:p>
            <a:pPr lvl="1"/>
            <a:r>
              <a:rPr lang="en-US" dirty="0" smtClean="0"/>
              <a:t>Would like to have your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349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Content Review</vt:lpstr>
      <vt:lpstr>Course Topics</vt:lpstr>
      <vt:lpstr>Win32 Programming</vt:lpstr>
      <vt:lpstr>COM Model</vt:lpstr>
      <vt:lpstr>.Net Controls</vt:lpstr>
      <vt:lpstr>WPF Controls</vt:lpstr>
      <vt:lpstr>WCF</vt:lpstr>
      <vt:lpstr>Final Projects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Review</dc:title>
  <dc:creator>Jim Fawcett</dc:creator>
  <cp:lastModifiedBy>Jim Fawcett</cp:lastModifiedBy>
  <cp:revision>8</cp:revision>
  <dcterms:created xsi:type="dcterms:W3CDTF">2011-04-20T20:34:26Z</dcterms:created>
  <dcterms:modified xsi:type="dcterms:W3CDTF">2011-04-20T21:35:50Z</dcterms:modified>
</cp:coreProperties>
</file>