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83" r:id="rId4"/>
    <p:sldId id="284" r:id="rId5"/>
    <p:sldId id="286" r:id="rId6"/>
    <p:sldId id="281" r:id="rId7"/>
    <p:sldId id="280" r:id="rId8"/>
    <p:sldId id="257" r:id="rId9"/>
    <p:sldId id="275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71"/>
            <p14:sldId id="283"/>
            <p14:sldId id="284"/>
            <p14:sldId id="286"/>
            <p14:sldId id="281"/>
            <p14:sldId id="280"/>
            <p14:sldId id="257"/>
            <p14:sldId id="275"/>
            <p14:sldId id="289"/>
          </p14:sldIdLst>
        </p14:section>
        <p14:section name="Discard" id="{F9352A35-6BBA-45B1-A6D3-C1CF14980A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ABB779"/>
    <a:srgbClr val="DD462F"/>
    <a:srgbClr val="404040"/>
    <a:srgbClr val="FF9B45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D9060-3B00-49BB-A1F0-969E85D8E8F3}" v="100" dt="2019-02-22T22:06:06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214" autoAdjust="0"/>
  </p:normalViewPr>
  <p:slideViewPr>
    <p:cSldViewPr snapToGrid="0">
      <p:cViewPr>
        <p:scale>
          <a:sx n="93" d="100"/>
          <a:sy n="93" d="100"/>
        </p:scale>
        <p:origin x="72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n Cui" userId="fef97fe3d6cf0097" providerId="LiveId" clId="{F0DD9060-3B00-49BB-A1F0-969E85D8E8F3}"/>
    <pc:docChg chg="undo custSel addSld modSld sldOrd">
      <pc:chgData name="Yilin Cui" userId="fef97fe3d6cf0097" providerId="LiveId" clId="{F0DD9060-3B00-49BB-A1F0-969E85D8E8F3}" dt="2019-02-22T22:07:06.980" v="1718" actId="1076"/>
      <pc:docMkLst>
        <pc:docMk/>
      </pc:docMkLst>
      <pc:sldChg chg="addSp delSp modSp">
        <pc:chgData name="Yilin Cui" userId="fef97fe3d6cf0097" providerId="LiveId" clId="{F0DD9060-3B00-49BB-A1F0-969E85D8E8F3}" dt="2019-02-22T22:07:06.980" v="1718" actId="1076"/>
        <pc:sldMkLst>
          <pc:docMk/>
          <pc:sldMk cId="1328676004" sldId="257"/>
        </pc:sldMkLst>
        <pc:spChg chg="mod">
          <ac:chgData name="Yilin Cui" userId="fef97fe3d6cf0097" providerId="LiveId" clId="{F0DD9060-3B00-49BB-A1F0-969E85D8E8F3}" dt="2019-02-22T22:06:38.628" v="1717" actId="20577"/>
          <ac:spMkLst>
            <pc:docMk/>
            <pc:sldMk cId="1328676004" sldId="257"/>
            <ac:spMk id="2" creationId="{00000000-0000-0000-0000-000000000000}"/>
          </ac:spMkLst>
        </pc:spChg>
        <pc:spChg chg="add del mod">
          <ac:chgData name="Yilin Cui" userId="fef97fe3d6cf0097" providerId="LiveId" clId="{F0DD9060-3B00-49BB-A1F0-969E85D8E8F3}" dt="2019-02-22T21:23:36.693" v="1256" actId="478"/>
          <ac:spMkLst>
            <pc:docMk/>
            <pc:sldMk cId="1328676004" sldId="257"/>
            <ac:spMk id="3" creationId="{7E579B46-F35C-4E9C-9929-8AA2E5414983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" creationId="{BF05D806-A58C-48CA-8151-4CE3DE82DDDC}"/>
          </ac:spMkLst>
        </pc:spChg>
        <pc:spChg chg="del">
          <ac:chgData name="Yilin Cui" userId="fef97fe3d6cf0097" providerId="LiveId" clId="{F0DD9060-3B00-49BB-A1F0-969E85D8E8F3}" dt="2019-02-22T16:22:07.549" v="974" actId="478"/>
          <ac:spMkLst>
            <pc:docMk/>
            <pc:sldMk cId="1328676004" sldId="257"/>
            <ac:spMk id="5" creationId="{00000000-0000-0000-0000-000000000000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6" creationId="{5706A37A-7FC4-455B-ABBA-E866B3FA12B8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7" creationId="{1115D672-2374-4200-B74A-657A0EAA95CA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8" creationId="{0DC810CC-387A-49A8-A11F-5B65C3B6CD3D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10" creationId="{8BAE6242-A594-4A3C-BFE6-2F4667F7F1B5}"/>
          </ac:spMkLst>
        </pc:spChg>
        <pc:spChg chg="add del mod">
          <ac:chgData name="Yilin Cui" userId="fef97fe3d6cf0097" providerId="LiveId" clId="{F0DD9060-3B00-49BB-A1F0-969E85D8E8F3}" dt="2019-02-22T21:29:41.280" v="1333"/>
          <ac:spMkLst>
            <pc:docMk/>
            <pc:sldMk cId="1328676004" sldId="257"/>
            <ac:spMk id="13" creationId="{2C6DA122-A3ED-4E83-BB4C-E0967EB19E7F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18" creationId="{588C6F53-C19F-4F30-A094-8B3CF69A3480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19" creationId="{F3D2B945-148E-465D-98FD-1074559B1C41}"/>
          </ac:spMkLst>
        </pc:spChg>
        <pc:spChg chg="add del mod">
          <ac:chgData name="Yilin Cui" userId="fef97fe3d6cf0097" providerId="LiveId" clId="{F0DD9060-3B00-49BB-A1F0-969E85D8E8F3}" dt="2019-02-22T21:59:46.086" v="1642" actId="478"/>
          <ac:spMkLst>
            <pc:docMk/>
            <pc:sldMk cId="1328676004" sldId="257"/>
            <ac:spMk id="22" creationId="{090D8AD6-6157-40EE-993E-B8980D74AF94}"/>
          </ac:spMkLst>
        </pc:spChg>
        <pc:spChg chg="add del mod">
          <ac:chgData name="Yilin Cui" userId="fef97fe3d6cf0097" providerId="LiveId" clId="{F0DD9060-3B00-49BB-A1F0-969E85D8E8F3}" dt="2019-02-22T22:00:04.637" v="1649" actId="478"/>
          <ac:spMkLst>
            <pc:docMk/>
            <pc:sldMk cId="1328676004" sldId="257"/>
            <ac:spMk id="23" creationId="{E7009E9D-49AA-4F78-91F5-A5069190028E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24" creationId="{CF3FB7A8-20B5-4C9D-8BBE-AC1D98D3A1A0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25" creationId="{D6FD29E5-9EFC-492A-AD22-DB6B43186510}"/>
          </ac:spMkLst>
        </pc:spChg>
        <pc:spChg chg="add del mod">
          <ac:chgData name="Yilin Cui" userId="fef97fe3d6cf0097" providerId="LiveId" clId="{F0DD9060-3B00-49BB-A1F0-969E85D8E8F3}" dt="2019-02-22T21:26:05.123" v="1290" actId="478"/>
          <ac:spMkLst>
            <pc:docMk/>
            <pc:sldMk cId="1328676004" sldId="257"/>
            <ac:spMk id="26" creationId="{77B5AB11-0E0F-472C-8081-CF1AEB2C42F8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27" creationId="{2B9D16B0-6A4E-4A36-80A9-FF4DA8CDA2E1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28" creationId="{B062CEE8-B500-40C9-A506-4A78143B7D33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29" creationId="{7B4ACEF9-A1F3-4108-9B4F-2B6D5E680371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30" creationId="{FF1B07F3-938B-4499-8311-06D308B687E9}"/>
          </ac:spMkLst>
        </pc:spChg>
        <pc:spChg chg="del">
          <ac:chgData name="Yilin Cui" userId="fef97fe3d6cf0097" providerId="LiveId" clId="{F0DD9060-3B00-49BB-A1F0-969E85D8E8F3}" dt="2019-02-22T16:22:10.166" v="975" actId="478"/>
          <ac:spMkLst>
            <pc:docMk/>
            <pc:sldMk cId="1328676004" sldId="257"/>
            <ac:spMk id="42" creationId="{00000000-0000-0000-0000-000000000000}"/>
          </ac:spMkLst>
        </pc:spChg>
        <pc:spChg chg="del">
          <ac:chgData name="Yilin Cui" userId="fef97fe3d6cf0097" providerId="LiveId" clId="{F0DD9060-3B00-49BB-A1F0-969E85D8E8F3}" dt="2019-02-22T16:22:10.166" v="975" actId="478"/>
          <ac:spMkLst>
            <pc:docMk/>
            <pc:sldMk cId="1328676004" sldId="257"/>
            <ac:spMk id="43" creationId="{00000000-0000-0000-0000-000000000000}"/>
          </ac:spMkLst>
        </pc:spChg>
        <pc:spChg chg="del">
          <ac:chgData name="Yilin Cui" userId="fef97fe3d6cf0097" providerId="LiveId" clId="{F0DD9060-3B00-49BB-A1F0-969E85D8E8F3}" dt="2019-02-22T16:22:10.166" v="975" actId="478"/>
          <ac:spMkLst>
            <pc:docMk/>
            <pc:sldMk cId="1328676004" sldId="257"/>
            <ac:spMk id="44" creationId="{00000000-0000-0000-0000-000000000000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5" creationId="{08952FB1-7062-446E-A53B-A5E71FA79A94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6" creationId="{A79C957C-DD4F-4F79-BED3-76E52BABCBF6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7" creationId="{3CFC6C2B-D9B3-4CE8-9AD4-C6FB2B6EB4FD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8" creationId="{64F8D046-FE3B-4E0D-80AA-EE9EFA36FA6D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9" creationId="{6F79A8AD-EF6D-4BB6-AD68-660251DB870C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50" creationId="{B5FE4408-243F-4078-AD34-6769665B20FD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51" creationId="{E6E2BE8E-76DF-48B5-A079-D1F64AF5BAD2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58" creationId="{7136E495-D6F6-4A4B-B9C8-80C7BF5F1A04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59" creationId="{8C0461D2-D7A3-44C9-8D83-62AAC7286B43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60" creationId="{B1192E10-383C-4ECA-8A72-C083BD0C13D4}"/>
          </ac:spMkLst>
        </pc:spChg>
        <pc:spChg chg="add del mod">
          <ac:chgData name="Yilin Cui" userId="fef97fe3d6cf0097" providerId="LiveId" clId="{F0DD9060-3B00-49BB-A1F0-969E85D8E8F3}" dt="2019-02-22T21:45:14.941" v="1546" actId="478"/>
          <ac:spMkLst>
            <pc:docMk/>
            <pc:sldMk cId="1328676004" sldId="257"/>
            <ac:spMk id="73" creationId="{8189F2CE-DCF5-4C6D-BF45-D652E32DA351}"/>
          </ac:spMkLst>
        </pc:spChg>
        <pc:spChg chg="add del mod">
          <ac:chgData name="Yilin Cui" userId="fef97fe3d6cf0097" providerId="LiveId" clId="{F0DD9060-3B00-49BB-A1F0-969E85D8E8F3}" dt="2019-02-22T21:59:48.163" v="1643" actId="478"/>
          <ac:spMkLst>
            <pc:docMk/>
            <pc:sldMk cId="1328676004" sldId="257"/>
            <ac:spMk id="74" creationId="{F5E6253F-0EC6-40CD-8191-9717BDBC5CC4}"/>
          </ac:spMkLst>
        </pc:spChg>
        <pc:spChg chg="add del mod">
          <ac:chgData name="Yilin Cui" userId="fef97fe3d6cf0097" providerId="LiveId" clId="{F0DD9060-3B00-49BB-A1F0-969E85D8E8F3}" dt="2019-02-22T21:59:50.762" v="1644" actId="478"/>
          <ac:spMkLst>
            <pc:docMk/>
            <pc:sldMk cId="1328676004" sldId="257"/>
            <ac:spMk id="75" creationId="{C8A553BE-4C29-497F-8459-41610BD6F832}"/>
          </ac:spMkLst>
        </pc:spChg>
        <pc:spChg chg="add del mod">
          <ac:chgData name="Yilin Cui" userId="fef97fe3d6cf0097" providerId="LiveId" clId="{F0DD9060-3B00-49BB-A1F0-969E85D8E8F3}" dt="2019-02-22T22:00:21.744" v="1655" actId="478"/>
          <ac:spMkLst>
            <pc:docMk/>
            <pc:sldMk cId="1328676004" sldId="257"/>
            <ac:spMk id="4101" creationId="{965E47E2-0728-42CD-813B-AA34C6702F48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109" creationId="{51AF712F-70E8-466C-A143-A1509E41E769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114" creationId="{CE10BEEF-A1DD-40E6-A723-6A81FF4EFB4F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115" creationId="{1F7D4EFE-C288-4D01-941C-1AB6B07822E3}"/>
          </ac:spMkLst>
        </pc:spChg>
        <pc:spChg chg="add mod">
          <ac:chgData name="Yilin Cui" userId="fef97fe3d6cf0097" providerId="LiveId" clId="{F0DD9060-3B00-49BB-A1F0-969E85D8E8F3}" dt="2019-02-22T22:06:35.773" v="1716" actId="1076"/>
          <ac:spMkLst>
            <pc:docMk/>
            <pc:sldMk cId="1328676004" sldId="257"/>
            <ac:spMk id="4116" creationId="{E1C71EAB-CC99-4C1C-8667-87729F812F2E}"/>
          </ac:spMkLst>
        </pc:spChg>
        <pc:grpChg chg="del">
          <ac:chgData name="Yilin Cui" userId="fef97fe3d6cf0097" providerId="LiveId" clId="{F0DD9060-3B00-49BB-A1F0-969E85D8E8F3}" dt="2019-02-22T16:22:10.166" v="975" actId="478"/>
          <ac:grpSpMkLst>
            <pc:docMk/>
            <pc:sldMk cId="1328676004" sldId="257"/>
            <ac:grpSpMk id="33" creationId="{00000000-0000-0000-0000-000000000000}"/>
          </ac:grpSpMkLst>
        </pc:grpChg>
        <pc:grpChg chg="del">
          <ac:chgData name="Yilin Cui" userId="fef97fe3d6cf0097" providerId="LiveId" clId="{F0DD9060-3B00-49BB-A1F0-969E85D8E8F3}" dt="2019-02-22T16:22:10.166" v="975" actId="478"/>
          <ac:grpSpMkLst>
            <pc:docMk/>
            <pc:sldMk cId="1328676004" sldId="257"/>
            <ac:grpSpMk id="36" creationId="{00000000-0000-0000-0000-000000000000}"/>
          </ac:grpSpMkLst>
        </pc:grpChg>
        <pc:grpChg chg="del">
          <ac:chgData name="Yilin Cui" userId="fef97fe3d6cf0097" providerId="LiveId" clId="{F0DD9060-3B00-49BB-A1F0-969E85D8E8F3}" dt="2019-02-22T16:22:10.166" v="975" actId="478"/>
          <ac:grpSpMkLst>
            <pc:docMk/>
            <pc:sldMk cId="1328676004" sldId="257"/>
            <ac:grpSpMk id="39" creationId="{00000000-0000-0000-0000-000000000000}"/>
          </ac:grpSpMkLst>
        </pc:grpChg>
        <pc:picChg chg="del">
          <ac:chgData name="Yilin Cui" userId="fef97fe3d6cf0097" providerId="LiveId" clId="{F0DD9060-3B00-49BB-A1F0-969E85D8E8F3}" dt="2019-02-22T16:22:10.166" v="975" actId="478"/>
          <ac:picMkLst>
            <pc:docMk/>
            <pc:sldMk cId="1328676004" sldId="257"/>
            <ac:picMk id="9" creationId="{00000000-0000-0000-0000-000000000000}"/>
          </ac:picMkLst>
        </pc:picChg>
        <pc:picChg chg="del">
          <ac:chgData name="Yilin Cui" userId="fef97fe3d6cf0097" providerId="LiveId" clId="{F0DD9060-3B00-49BB-A1F0-969E85D8E8F3}" dt="2019-02-22T16:22:10.166" v="975" actId="478"/>
          <ac:picMkLst>
            <pc:docMk/>
            <pc:sldMk cId="1328676004" sldId="257"/>
            <ac:picMk id="11" creationId="{00000000-0000-0000-0000-000000000000}"/>
          </ac:picMkLst>
        </pc:picChg>
        <pc:picChg chg="del">
          <ac:chgData name="Yilin Cui" userId="fef97fe3d6cf0097" providerId="LiveId" clId="{F0DD9060-3B00-49BB-A1F0-969E85D8E8F3}" dt="2019-02-22T16:22:11.266" v="976" actId="478"/>
          <ac:picMkLst>
            <pc:docMk/>
            <pc:sldMk cId="1328676004" sldId="257"/>
            <ac:picMk id="12" creationId="{00000000-0000-0000-0000-000000000000}"/>
          </ac:picMkLst>
        </pc:picChg>
        <pc:picChg chg="add mod">
          <ac:chgData name="Yilin Cui" userId="fef97fe3d6cf0097" providerId="LiveId" clId="{F0DD9060-3B00-49BB-A1F0-969E85D8E8F3}" dt="2019-02-22T22:06:35.773" v="1716" actId="1076"/>
          <ac:picMkLst>
            <pc:docMk/>
            <pc:sldMk cId="1328676004" sldId="257"/>
            <ac:picMk id="4098" creationId="{687A0705-50B7-4545-ADB8-38FD25707AF3}"/>
          </ac:picMkLst>
        </pc:picChg>
        <pc:cxnChg chg="add mod">
          <ac:chgData name="Yilin Cui" userId="fef97fe3d6cf0097" providerId="LiveId" clId="{F0DD9060-3B00-49BB-A1F0-969E85D8E8F3}" dt="2019-02-22T22:06:35.773" v="1716" actId="1076"/>
          <ac:cxnSpMkLst>
            <pc:docMk/>
            <pc:sldMk cId="1328676004" sldId="257"/>
            <ac:cxnSpMk id="15" creationId="{31F620A0-1887-4DC9-A198-4590C672F399}"/>
          </ac:cxnSpMkLst>
        </pc:cxnChg>
        <pc:cxnChg chg="add del mod">
          <ac:chgData name="Yilin Cui" userId="fef97fe3d6cf0097" providerId="LiveId" clId="{F0DD9060-3B00-49BB-A1F0-969E85D8E8F3}" dt="2019-02-22T21:35:18.242" v="1436" actId="478"/>
          <ac:cxnSpMkLst>
            <pc:docMk/>
            <pc:sldMk cId="1328676004" sldId="257"/>
            <ac:cxnSpMk id="21" creationId="{EA2A55F9-630D-40A2-842E-9FDC40FD7C20}"/>
          </ac:cxnSpMkLst>
        </pc:cxnChg>
        <pc:cxnChg chg="add del mod">
          <ac:chgData name="Yilin Cui" userId="fef97fe3d6cf0097" providerId="LiveId" clId="{F0DD9060-3B00-49BB-A1F0-969E85D8E8F3}" dt="2019-02-22T22:00:06.913" v="1650" actId="478"/>
          <ac:cxnSpMkLst>
            <pc:docMk/>
            <pc:sldMk cId="1328676004" sldId="257"/>
            <ac:cxnSpMk id="32" creationId="{37DC1FA7-073B-4DC7-B9E2-6E32619F5E38}"/>
          </ac:cxnSpMkLst>
        </pc:cxnChg>
        <pc:cxnChg chg="add mod">
          <ac:chgData name="Yilin Cui" userId="fef97fe3d6cf0097" providerId="LiveId" clId="{F0DD9060-3B00-49BB-A1F0-969E85D8E8F3}" dt="2019-02-22T22:06:35.773" v="1716" actId="1076"/>
          <ac:cxnSpMkLst>
            <pc:docMk/>
            <pc:sldMk cId="1328676004" sldId="257"/>
            <ac:cxnSpMk id="52" creationId="{B947C2F4-A312-4683-90C3-5B94594903F2}"/>
          </ac:cxnSpMkLst>
        </pc:cxnChg>
        <pc:cxnChg chg="add mod">
          <ac:chgData name="Yilin Cui" userId="fef97fe3d6cf0097" providerId="LiveId" clId="{F0DD9060-3B00-49BB-A1F0-969E85D8E8F3}" dt="2019-02-22T22:06:35.773" v="1716" actId="1076"/>
          <ac:cxnSpMkLst>
            <pc:docMk/>
            <pc:sldMk cId="1328676004" sldId="257"/>
            <ac:cxnSpMk id="53" creationId="{24C1D8C3-C621-4224-8FD6-451A0C80A709}"/>
          </ac:cxnSpMkLst>
        </pc:cxnChg>
        <pc:cxnChg chg="add mod">
          <ac:chgData name="Yilin Cui" userId="fef97fe3d6cf0097" providerId="LiveId" clId="{F0DD9060-3B00-49BB-A1F0-969E85D8E8F3}" dt="2019-02-22T22:06:35.773" v="1716" actId="1076"/>
          <ac:cxnSpMkLst>
            <pc:docMk/>
            <pc:sldMk cId="1328676004" sldId="257"/>
            <ac:cxnSpMk id="54" creationId="{BE880384-19B9-4A2C-9352-1E29C016C23E}"/>
          </ac:cxnSpMkLst>
        </pc:cxnChg>
        <pc:cxnChg chg="add del mod">
          <ac:chgData name="Yilin Cui" userId="fef97fe3d6cf0097" providerId="LiveId" clId="{F0DD9060-3B00-49BB-A1F0-969E85D8E8F3}" dt="2019-02-22T22:00:08.267" v="1651" actId="478"/>
          <ac:cxnSpMkLst>
            <pc:docMk/>
            <pc:sldMk cId="1328676004" sldId="257"/>
            <ac:cxnSpMk id="55" creationId="{70E7A7CC-4C0E-4A46-8A0C-410372F66884}"/>
          </ac:cxnSpMkLst>
        </pc:cxnChg>
        <pc:cxnChg chg="add del mod">
          <ac:chgData name="Yilin Cui" userId="fef97fe3d6cf0097" providerId="LiveId" clId="{F0DD9060-3B00-49BB-A1F0-969E85D8E8F3}" dt="2019-02-22T22:00:08.989" v="1652" actId="478"/>
          <ac:cxnSpMkLst>
            <pc:docMk/>
            <pc:sldMk cId="1328676004" sldId="257"/>
            <ac:cxnSpMk id="56" creationId="{9A968EAF-5285-4FE3-BC40-CCE6AAE51A75}"/>
          </ac:cxnSpMkLst>
        </pc:cxnChg>
        <pc:cxnChg chg="add del mod">
          <ac:chgData name="Yilin Cui" userId="fef97fe3d6cf0097" providerId="LiveId" clId="{F0DD9060-3B00-49BB-A1F0-969E85D8E8F3}" dt="2019-02-22T21:59:57.434" v="1647" actId="478"/>
          <ac:cxnSpMkLst>
            <pc:docMk/>
            <pc:sldMk cId="1328676004" sldId="257"/>
            <ac:cxnSpMk id="57" creationId="{26DD6CFE-7FA1-42EB-94B3-915876AFA8A5}"/>
          </ac:cxnSpMkLst>
        </pc:cxnChg>
        <pc:cxnChg chg="add mod">
          <ac:chgData name="Yilin Cui" userId="fef97fe3d6cf0097" providerId="LiveId" clId="{F0DD9060-3B00-49BB-A1F0-969E85D8E8F3}" dt="2019-02-22T22:06:35.773" v="1716" actId="1076"/>
          <ac:cxnSpMkLst>
            <pc:docMk/>
            <pc:sldMk cId="1328676004" sldId="257"/>
            <ac:cxnSpMk id="62" creationId="{7954EBCF-D8A4-4324-9B38-253D4D0E7D04}"/>
          </ac:cxnSpMkLst>
        </pc:cxnChg>
        <pc:cxnChg chg="add del mod">
          <ac:chgData name="Yilin Cui" userId="fef97fe3d6cf0097" providerId="LiveId" clId="{F0DD9060-3B00-49BB-A1F0-969E85D8E8F3}" dt="2019-02-22T21:45:04.887" v="1541" actId="478"/>
          <ac:cxnSpMkLst>
            <pc:docMk/>
            <pc:sldMk cId="1328676004" sldId="257"/>
            <ac:cxnSpMk id="68" creationId="{F4B4A706-31D3-4EC1-8893-D7A116405269}"/>
          </ac:cxnSpMkLst>
        </pc:cxnChg>
        <pc:cxnChg chg="add del mod">
          <ac:chgData name="Yilin Cui" userId="fef97fe3d6cf0097" providerId="LiveId" clId="{F0DD9060-3B00-49BB-A1F0-969E85D8E8F3}" dt="2019-02-22T21:59:54.935" v="1646" actId="478"/>
          <ac:cxnSpMkLst>
            <pc:docMk/>
            <pc:sldMk cId="1328676004" sldId="257"/>
            <ac:cxnSpMk id="77" creationId="{964FB873-5211-4DA0-876E-0D8D15F1EC54}"/>
          </ac:cxnSpMkLst>
        </pc:cxnChg>
        <pc:cxnChg chg="add del mod">
          <ac:chgData name="Yilin Cui" userId="fef97fe3d6cf0097" providerId="LiveId" clId="{F0DD9060-3B00-49BB-A1F0-969E85D8E8F3}" dt="2019-02-22T21:59:52.640" v="1645" actId="478"/>
          <ac:cxnSpMkLst>
            <pc:docMk/>
            <pc:sldMk cId="1328676004" sldId="257"/>
            <ac:cxnSpMk id="79" creationId="{C0A5D666-7353-4E1D-BCB0-09471F052E10}"/>
          </ac:cxnSpMkLst>
        </pc:cxnChg>
        <pc:cxnChg chg="add del mod">
          <ac:chgData name="Yilin Cui" userId="fef97fe3d6cf0097" providerId="LiveId" clId="{F0DD9060-3B00-49BB-A1F0-969E85D8E8F3}" dt="2019-02-22T21:59:59.898" v="1648" actId="478"/>
          <ac:cxnSpMkLst>
            <pc:docMk/>
            <pc:sldMk cId="1328676004" sldId="257"/>
            <ac:cxnSpMk id="88" creationId="{A91EEEC8-2DD4-4EA7-A261-9BE895F5F46B}"/>
          </ac:cxnSpMkLst>
        </pc:cxnChg>
        <pc:cxnChg chg="add del mod">
          <ac:chgData name="Yilin Cui" userId="fef97fe3d6cf0097" providerId="LiveId" clId="{F0DD9060-3B00-49BB-A1F0-969E85D8E8F3}" dt="2019-02-22T22:00:31.074" v="1659" actId="478"/>
          <ac:cxnSpMkLst>
            <pc:docMk/>
            <pc:sldMk cId="1328676004" sldId="257"/>
            <ac:cxnSpMk id="94" creationId="{1D2BB7F1-A041-4088-A8B3-9A461B53198B}"/>
          </ac:cxnSpMkLst>
        </pc:cxnChg>
        <pc:cxnChg chg="add mod">
          <ac:chgData name="Yilin Cui" userId="fef97fe3d6cf0097" providerId="LiveId" clId="{F0DD9060-3B00-49BB-A1F0-969E85D8E8F3}" dt="2019-02-22T22:06:35.773" v="1716" actId="1076"/>
          <ac:cxnSpMkLst>
            <pc:docMk/>
            <pc:sldMk cId="1328676004" sldId="257"/>
            <ac:cxnSpMk id="108" creationId="{006618DE-3C4D-4DC0-92A3-3A2E577E62B9}"/>
          </ac:cxnSpMkLst>
        </pc:cxnChg>
        <pc:cxnChg chg="add mod">
          <ac:chgData name="Yilin Cui" userId="fef97fe3d6cf0097" providerId="LiveId" clId="{F0DD9060-3B00-49BB-A1F0-969E85D8E8F3}" dt="2019-02-22T22:06:35.773" v="1716" actId="1076"/>
          <ac:cxnSpMkLst>
            <pc:docMk/>
            <pc:sldMk cId="1328676004" sldId="257"/>
            <ac:cxnSpMk id="113" creationId="{621A8774-982E-4F73-AB7C-7C61D0A8AE10}"/>
          </ac:cxnSpMkLst>
        </pc:cxnChg>
        <pc:cxnChg chg="add mod">
          <ac:chgData name="Yilin Cui" userId="fef97fe3d6cf0097" providerId="LiveId" clId="{F0DD9060-3B00-49BB-A1F0-969E85D8E8F3}" dt="2019-02-22T22:07:06.980" v="1718" actId="1076"/>
          <ac:cxnSpMkLst>
            <pc:docMk/>
            <pc:sldMk cId="1328676004" sldId="257"/>
            <ac:cxnSpMk id="4103" creationId="{B3BB9BFF-C1BF-4845-8AF6-F7E94C3A6F36}"/>
          </ac:cxnSpMkLst>
        </pc:cxnChg>
        <pc:cxnChg chg="add del mod">
          <ac:chgData name="Yilin Cui" userId="fef97fe3d6cf0097" providerId="LiveId" clId="{F0DD9060-3B00-49BB-A1F0-969E85D8E8F3}" dt="2019-02-22T22:02:05.293" v="1672" actId="478"/>
          <ac:cxnSpMkLst>
            <pc:docMk/>
            <pc:sldMk cId="1328676004" sldId="257"/>
            <ac:cxnSpMk id="4106" creationId="{7EA3C069-2D1C-464F-8E38-05F150851081}"/>
          </ac:cxnSpMkLst>
        </pc:cxnChg>
        <pc:cxnChg chg="add mod">
          <ac:chgData name="Yilin Cui" userId="fef97fe3d6cf0097" providerId="LiveId" clId="{F0DD9060-3B00-49BB-A1F0-969E85D8E8F3}" dt="2019-02-22T22:06:35.773" v="1716" actId="1076"/>
          <ac:cxnSpMkLst>
            <pc:docMk/>
            <pc:sldMk cId="1328676004" sldId="257"/>
            <ac:cxnSpMk id="4111" creationId="{5397FFF3-5754-4EC0-BB55-CF3206ED3AE8}"/>
          </ac:cxnSpMkLst>
        </pc:cxnChg>
      </pc:sldChg>
      <pc:sldChg chg="ord">
        <pc:chgData name="Yilin Cui" userId="fef97fe3d6cf0097" providerId="LiveId" clId="{F0DD9060-3B00-49BB-A1F0-969E85D8E8F3}" dt="2019-02-22T15:51:14.256" v="414"/>
        <pc:sldMkLst>
          <pc:docMk/>
          <pc:sldMk cId="1107001750" sldId="279"/>
        </pc:sldMkLst>
      </pc:sldChg>
      <pc:sldChg chg="addSp delSp modSp">
        <pc:chgData name="Yilin Cui" userId="fef97fe3d6cf0097" providerId="LiveId" clId="{F0DD9060-3B00-49BB-A1F0-969E85D8E8F3}" dt="2019-02-22T16:23:59.357" v="978" actId="1076"/>
        <pc:sldMkLst>
          <pc:docMk/>
          <pc:sldMk cId="2596833607" sldId="280"/>
        </pc:sldMkLst>
        <pc:spChg chg="mod">
          <ac:chgData name="Yilin Cui" userId="fef97fe3d6cf0097" providerId="LiveId" clId="{F0DD9060-3B00-49BB-A1F0-969E85D8E8F3}" dt="2019-02-22T16:14:49.657" v="924" actId="20577"/>
          <ac:spMkLst>
            <pc:docMk/>
            <pc:sldMk cId="2596833607" sldId="280"/>
            <ac:spMk id="3" creationId="{00000000-0000-0000-0000-000000000000}"/>
          </ac:spMkLst>
        </pc:spChg>
        <pc:spChg chg="del mod">
          <ac:chgData name="Yilin Cui" userId="fef97fe3d6cf0097" providerId="LiveId" clId="{F0DD9060-3B00-49BB-A1F0-969E85D8E8F3}" dt="2019-02-22T16:14:59.259" v="927" actId="478"/>
          <ac:spMkLst>
            <pc:docMk/>
            <pc:sldMk cId="2596833607" sldId="280"/>
            <ac:spMk id="7" creationId="{398ADE1C-893A-4A8F-90C6-7D0DF106F1A7}"/>
          </ac:spMkLst>
        </pc:spChg>
        <pc:spChg chg="del">
          <ac:chgData name="Yilin Cui" userId="fef97fe3d6cf0097" providerId="LiveId" clId="{F0DD9060-3B00-49BB-A1F0-969E85D8E8F3}" dt="2019-02-22T16:15:02.838" v="928" actId="478"/>
          <ac:spMkLst>
            <pc:docMk/>
            <pc:sldMk cId="2596833607" sldId="280"/>
            <ac:spMk id="8" creationId="{48392117-CDAC-492A-81E3-5E6E2E9AD1C8}"/>
          </ac:spMkLst>
        </pc:spChg>
        <pc:spChg chg="add mod">
          <ac:chgData name="Yilin Cui" userId="fef97fe3d6cf0097" providerId="LiveId" clId="{F0DD9060-3B00-49BB-A1F0-969E85D8E8F3}" dt="2019-02-22T16:17:40.637" v="936"/>
          <ac:spMkLst>
            <pc:docMk/>
            <pc:sldMk cId="2596833607" sldId="280"/>
            <ac:spMk id="9" creationId="{C56A60DA-73BD-4EEB-B3B0-DEA909B9B0CB}"/>
          </ac:spMkLst>
        </pc:spChg>
        <pc:picChg chg="add mod modCrop">
          <ac:chgData name="Yilin Cui" userId="fef97fe3d6cf0097" providerId="LiveId" clId="{F0DD9060-3B00-49BB-A1F0-969E85D8E8F3}" dt="2019-02-22T16:23:59.357" v="978" actId="1076"/>
          <ac:picMkLst>
            <pc:docMk/>
            <pc:sldMk cId="2596833607" sldId="280"/>
            <ac:picMk id="2" creationId="{45C1DC28-B94C-4301-A495-FD05732B032B}"/>
          </ac:picMkLst>
        </pc:picChg>
        <pc:picChg chg="add mod">
          <ac:chgData name="Yilin Cui" userId="fef97fe3d6cf0097" providerId="LiveId" clId="{F0DD9060-3B00-49BB-A1F0-969E85D8E8F3}" dt="2019-02-22T16:17:58.108" v="937" actId="1076"/>
          <ac:picMkLst>
            <pc:docMk/>
            <pc:sldMk cId="2596833607" sldId="280"/>
            <ac:picMk id="3074" creationId="{213B6AF0-BD59-4C84-BB94-C5122B584FAA}"/>
          </ac:picMkLst>
        </pc:picChg>
        <pc:picChg chg="del">
          <ac:chgData name="Yilin Cui" userId="fef97fe3d6cf0097" providerId="LiveId" clId="{F0DD9060-3B00-49BB-A1F0-969E85D8E8F3}" dt="2019-02-22T16:14:57.520" v="925" actId="478"/>
          <ac:picMkLst>
            <pc:docMk/>
            <pc:sldMk cId="2596833607" sldId="280"/>
            <ac:picMk id="4100" creationId="{198F6DAF-6CD5-46A3-9387-A344CBE04737}"/>
          </ac:picMkLst>
        </pc:picChg>
      </pc:sldChg>
      <pc:sldChg chg="addSp delSp modSp">
        <pc:chgData name="Yilin Cui" userId="fef97fe3d6cf0097" providerId="LiveId" clId="{F0DD9060-3B00-49BB-A1F0-969E85D8E8F3}" dt="2019-02-22T21:17:10.954" v="1158" actId="14100"/>
        <pc:sldMkLst>
          <pc:docMk/>
          <pc:sldMk cId="958036878" sldId="281"/>
        </pc:sldMkLst>
        <pc:spChg chg="add del mod">
          <ac:chgData name="Yilin Cui" userId="fef97fe3d6cf0097" providerId="LiveId" clId="{F0DD9060-3B00-49BB-A1F0-969E85D8E8F3}" dt="2019-02-22T15:57:26.098" v="508" actId="478"/>
          <ac:spMkLst>
            <pc:docMk/>
            <pc:sldMk cId="958036878" sldId="281"/>
            <ac:spMk id="2" creationId="{798B7492-F5E9-4832-AB25-8AE10564F3BC}"/>
          </ac:spMkLst>
        </pc:spChg>
        <pc:spChg chg="mod">
          <ac:chgData name="Yilin Cui" userId="fef97fe3d6cf0097" providerId="LiveId" clId="{F0DD9060-3B00-49BB-A1F0-969E85D8E8F3}" dt="2019-02-22T16:03:29.269" v="668" actId="20577"/>
          <ac:spMkLst>
            <pc:docMk/>
            <pc:sldMk cId="958036878" sldId="281"/>
            <ac:spMk id="3" creationId="{00000000-0000-0000-0000-000000000000}"/>
          </ac:spMkLst>
        </pc:spChg>
        <pc:spChg chg="add mod">
          <ac:chgData name="Yilin Cui" userId="fef97fe3d6cf0097" providerId="LiveId" clId="{F0DD9060-3B00-49BB-A1F0-969E85D8E8F3}" dt="2019-02-22T16:11:21.449" v="844" actId="1076"/>
          <ac:spMkLst>
            <pc:docMk/>
            <pc:sldMk cId="958036878" sldId="281"/>
            <ac:spMk id="4" creationId="{FCEE5A03-B0DF-4831-B948-78AE1FA8C0D6}"/>
          </ac:spMkLst>
        </pc:spChg>
        <pc:spChg chg="add mod">
          <ac:chgData name="Yilin Cui" userId="fef97fe3d6cf0097" providerId="LiveId" clId="{F0DD9060-3B00-49BB-A1F0-969E85D8E8F3}" dt="2019-02-22T16:11:21.449" v="844" actId="1076"/>
          <ac:spMkLst>
            <pc:docMk/>
            <pc:sldMk cId="958036878" sldId="281"/>
            <ac:spMk id="5" creationId="{0061F5BF-53E2-4814-9177-7D3AF1CAF5F4}"/>
          </ac:spMkLst>
        </pc:spChg>
        <pc:spChg chg="del">
          <ac:chgData name="Yilin Cui" userId="fef97fe3d6cf0097" providerId="LiveId" clId="{F0DD9060-3B00-49BB-A1F0-969E85D8E8F3}" dt="2019-02-22T15:54:20.431" v="454" actId="478"/>
          <ac:spMkLst>
            <pc:docMk/>
            <pc:sldMk cId="958036878" sldId="281"/>
            <ac:spMk id="6" creationId="{EAD3B5B2-44AC-4B12-A1B4-EF7D21C2FC5C}"/>
          </ac:spMkLst>
        </pc:spChg>
        <pc:spChg chg="add mod">
          <ac:chgData name="Yilin Cui" userId="fef97fe3d6cf0097" providerId="LiveId" clId="{F0DD9060-3B00-49BB-A1F0-969E85D8E8F3}" dt="2019-02-22T21:17:07.681" v="1157" actId="14100"/>
          <ac:spMkLst>
            <pc:docMk/>
            <pc:sldMk cId="958036878" sldId="281"/>
            <ac:spMk id="7" creationId="{66AB3989-D832-4D1C-8D89-C5A3F2A4E177}"/>
          </ac:spMkLst>
        </pc:spChg>
        <pc:spChg chg="add mod">
          <ac:chgData name="Yilin Cui" userId="fef97fe3d6cf0097" providerId="LiveId" clId="{F0DD9060-3B00-49BB-A1F0-969E85D8E8F3}" dt="2019-02-22T16:14:16.329" v="913" actId="20577"/>
          <ac:spMkLst>
            <pc:docMk/>
            <pc:sldMk cId="958036878" sldId="281"/>
            <ac:spMk id="8" creationId="{CB50BC3D-6ECE-4209-9834-8C931E343A3D}"/>
          </ac:spMkLst>
        </pc:spChg>
        <pc:spChg chg="add mod">
          <ac:chgData name="Yilin Cui" userId="fef97fe3d6cf0097" providerId="LiveId" clId="{F0DD9060-3B00-49BB-A1F0-969E85D8E8F3}" dt="2019-02-22T21:17:10.954" v="1158" actId="14100"/>
          <ac:spMkLst>
            <pc:docMk/>
            <pc:sldMk cId="958036878" sldId="281"/>
            <ac:spMk id="9" creationId="{0FBE90AD-B8D3-438F-A46E-1F9B4CC53B27}"/>
          </ac:spMkLst>
        </pc:spChg>
        <pc:spChg chg="add del">
          <ac:chgData name="Yilin Cui" userId="fef97fe3d6cf0097" providerId="LiveId" clId="{F0DD9060-3B00-49BB-A1F0-969E85D8E8F3}" dt="2019-02-22T16:09:01.767" v="826" actId="478"/>
          <ac:spMkLst>
            <pc:docMk/>
            <pc:sldMk cId="958036878" sldId="281"/>
            <ac:spMk id="10" creationId="{32F9529D-0B17-4568-872D-2A9D4C4F109D}"/>
          </ac:spMkLst>
        </pc:spChg>
        <pc:spChg chg="add mod">
          <ac:chgData name="Yilin Cui" userId="fef97fe3d6cf0097" providerId="LiveId" clId="{F0DD9060-3B00-49BB-A1F0-969E85D8E8F3}" dt="2019-02-22T16:12:32.206" v="888" actId="1076"/>
          <ac:spMkLst>
            <pc:docMk/>
            <pc:sldMk cId="958036878" sldId="281"/>
            <ac:spMk id="13" creationId="{83F286F3-25F2-41B0-A064-20C419629731}"/>
          </ac:spMkLst>
        </pc:spChg>
        <pc:picChg chg="add del">
          <ac:chgData name="Yilin Cui" userId="fef97fe3d6cf0097" providerId="LiveId" clId="{F0DD9060-3B00-49BB-A1F0-969E85D8E8F3}" dt="2019-02-22T15:54:18.127" v="453" actId="478"/>
          <ac:picMkLst>
            <pc:docMk/>
            <pc:sldMk cId="958036878" sldId="281"/>
            <ac:picMk id="3074" creationId="{78757C72-B0AD-4EAA-9D0E-1BCF06CB2FB6}"/>
          </ac:picMkLst>
        </pc:picChg>
        <pc:picChg chg="add del">
          <ac:chgData name="Yilin Cui" userId="fef97fe3d6cf0097" providerId="LiveId" clId="{F0DD9060-3B00-49BB-A1F0-969E85D8E8F3}" dt="2019-02-22T15:54:21.910" v="455" actId="478"/>
          <ac:picMkLst>
            <pc:docMk/>
            <pc:sldMk cId="958036878" sldId="281"/>
            <ac:picMk id="3078" creationId="{23050752-8E6A-4D2D-B1BE-09E291FE9935}"/>
          </ac:picMkLst>
        </pc:picChg>
        <pc:cxnChg chg="add mod">
          <ac:chgData name="Yilin Cui" userId="fef97fe3d6cf0097" providerId="LiveId" clId="{F0DD9060-3B00-49BB-A1F0-969E85D8E8F3}" dt="2019-02-22T16:11:21.449" v="844" actId="1076"/>
          <ac:cxnSpMkLst>
            <pc:docMk/>
            <pc:sldMk cId="958036878" sldId="281"/>
            <ac:cxnSpMk id="12" creationId="{3FBDF276-2656-4F70-AD0B-0ED93A50CCBF}"/>
          </ac:cxnSpMkLst>
        </pc:cxnChg>
        <pc:cxnChg chg="add mod">
          <ac:chgData name="Yilin Cui" userId="fef97fe3d6cf0097" providerId="LiveId" clId="{F0DD9060-3B00-49BB-A1F0-969E85D8E8F3}" dt="2019-02-22T16:12:52.701" v="891" actId="1582"/>
          <ac:cxnSpMkLst>
            <pc:docMk/>
            <pc:sldMk cId="958036878" sldId="281"/>
            <ac:cxnSpMk id="21" creationId="{3838B2D2-2162-4766-89A8-4896D8246E6E}"/>
          </ac:cxnSpMkLst>
        </pc:cxnChg>
      </pc:sldChg>
      <pc:sldChg chg="addSp delSp modSp add">
        <pc:chgData name="Yilin Cui" userId="fef97fe3d6cf0097" providerId="LiveId" clId="{F0DD9060-3B00-49BB-A1F0-969E85D8E8F3}" dt="2019-02-22T15:53:33.844" v="440" actId="20577"/>
        <pc:sldMkLst>
          <pc:docMk/>
          <pc:sldMk cId="3546342473" sldId="284"/>
        </pc:sldMkLst>
        <pc:spChg chg="del">
          <ac:chgData name="Yilin Cui" userId="fef97fe3d6cf0097" providerId="LiveId" clId="{F0DD9060-3B00-49BB-A1F0-969E85D8E8F3}" dt="2019-02-22T15:32:07.834" v="20" actId="478"/>
          <ac:spMkLst>
            <pc:docMk/>
            <pc:sldMk cId="3546342473" sldId="284"/>
            <ac:spMk id="2" creationId="{4139F9D9-7FE2-4571-953F-D64C0BAD698A}"/>
          </ac:spMkLst>
        </pc:spChg>
        <pc:spChg chg="del">
          <ac:chgData name="Yilin Cui" userId="fef97fe3d6cf0097" providerId="LiveId" clId="{F0DD9060-3B00-49BB-A1F0-969E85D8E8F3}" dt="2019-02-22T15:32:11.904" v="21" actId="478"/>
          <ac:spMkLst>
            <pc:docMk/>
            <pc:sldMk cId="3546342473" sldId="284"/>
            <ac:spMk id="3" creationId="{ACA54617-7724-48E7-A645-3296D1B7C3C6}"/>
          </ac:spMkLst>
        </pc:spChg>
        <pc:spChg chg="add">
          <ac:chgData name="Yilin Cui" userId="fef97fe3d6cf0097" providerId="LiveId" clId="{F0DD9060-3B00-49BB-A1F0-969E85D8E8F3}" dt="2019-02-22T15:32:05.477" v="19"/>
          <ac:spMkLst>
            <pc:docMk/>
            <pc:sldMk cId="3546342473" sldId="284"/>
            <ac:spMk id="4" creationId="{B358CF53-F7FD-4808-B28E-A0A4DE7BBA71}"/>
          </ac:spMkLst>
        </pc:spChg>
        <pc:spChg chg="add mod">
          <ac:chgData name="Yilin Cui" userId="fef97fe3d6cf0097" providerId="LiveId" clId="{F0DD9060-3B00-49BB-A1F0-969E85D8E8F3}" dt="2019-02-22T15:33:47.348" v="40" actId="1076"/>
          <ac:spMkLst>
            <pc:docMk/>
            <pc:sldMk cId="3546342473" sldId="284"/>
            <ac:spMk id="5" creationId="{5E5A6087-5740-415A-B645-F2F9E8AE3A9D}"/>
          </ac:spMkLst>
        </pc:spChg>
        <pc:spChg chg="add mod">
          <ac:chgData name="Yilin Cui" userId="fef97fe3d6cf0097" providerId="LiveId" clId="{F0DD9060-3B00-49BB-A1F0-969E85D8E8F3}" dt="2019-02-22T15:53:33.844" v="440" actId="20577"/>
          <ac:spMkLst>
            <pc:docMk/>
            <pc:sldMk cId="3546342473" sldId="284"/>
            <ac:spMk id="6" creationId="{E8AEE3B2-7BCA-4D20-A1EC-B1E01B5B3C4F}"/>
          </ac:spMkLst>
        </pc:spChg>
        <pc:picChg chg="add mod">
          <ac:chgData name="Yilin Cui" userId="fef97fe3d6cf0097" providerId="LiveId" clId="{F0DD9060-3B00-49BB-A1F0-969E85D8E8F3}" dt="2019-02-22T15:52:52.697" v="428" actId="1076"/>
          <ac:picMkLst>
            <pc:docMk/>
            <pc:sldMk cId="3546342473" sldId="284"/>
            <ac:picMk id="1026" creationId="{DEC32A46-BFAA-4005-8AF6-0016C108EA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85" y="1164323"/>
            <a:ext cx="10870915" cy="2601155"/>
          </a:xfrm>
        </p:spPr>
        <p:txBody>
          <a:bodyPr anchor="ctr" anchorCtr="0">
            <a:normAutofit/>
          </a:bodyPr>
          <a:lstStyle/>
          <a:p>
            <a:r>
              <a:rPr lang="en-US" sz="4000" b="1" dirty="0"/>
              <a:t>Repository using Pluggable Components (REPO)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Webify C\C++ code using 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8CA02-77EA-4F33-8E11-9D3A127E0E08}"/>
              </a:ext>
            </a:extLst>
          </p:cNvPr>
          <p:cNvSpPr txBox="1"/>
          <p:nvPr/>
        </p:nvSpPr>
        <p:spPr>
          <a:xfrm>
            <a:off x="919537" y="4808306"/>
            <a:ext cx="267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Yilin Cui</a:t>
            </a:r>
          </a:p>
          <a:p>
            <a:r>
              <a:rPr lang="en-US" b="1" dirty="0"/>
              <a:t>ycui21@syr.edu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20EE0-481E-4E33-8146-4F25D29434BE}"/>
              </a:ext>
            </a:extLst>
          </p:cNvPr>
          <p:cNvSpPr txBox="1"/>
          <p:nvPr/>
        </p:nvSpPr>
        <p:spPr>
          <a:xfrm>
            <a:off x="3549721" y="3040097"/>
            <a:ext cx="7561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Bernard MT Condensed" panose="020B06040202020202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6939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1610" y="519975"/>
            <a:ext cx="6877119" cy="64008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Original Story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349826" y="1452788"/>
            <a:ext cx="10063032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It was a Friday morning in May, 2018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When I met Dr. Fawcett for the second time in this very classroom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6A1F5-CAF1-4921-BE66-127213A1A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3"/>
          <a:stretch/>
        </p:blipFill>
        <p:spPr>
          <a:xfrm>
            <a:off x="5034337" y="2183259"/>
            <a:ext cx="6765532" cy="4310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156D6A-667E-4C96-81BA-9B5CD3B8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7" y="3030876"/>
            <a:ext cx="4702500" cy="31695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2A07EB-4746-4F74-86BF-68A8B9035470}"/>
              </a:ext>
            </a:extLst>
          </p:cNvPr>
          <p:cNvSpPr/>
          <p:nvPr/>
        </p:nvSpPr>
        <p:spPr>
          <a:xfrm>
            <a:off x="10248472" y="5681609"/>
            <a:ext cx="421240" cy="647272"/>
          </a:xfrm>
          <a:prstGeom prst="ellipse">
            <a:avLst/>
          </a:prstGeom>
          <a:noFill/>
          <a:ln>
            <a:solidFill>
              <a:srgbClr val="DD462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140B70-7D07-42C4-A05B-0E672457A030}"/>
              </a:ext>
            </a:extLst>
          </p:cNvPr>
          <p:cNvSpPr/>
          <p:nvPr/>
        </p:nvSpPr>
        <p:spPr>
          <a:xfrm>
            <a:off x="9477910" y="3575407"/>
            <a:ext cx="1320590" cy="195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C2CB-B463-4CDC-9563-B00128D5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458331"/>
            <a:ext cx="9246639" cy="640080"/>
          </a:xfrm>
        </p:spPr>
        <p:txBody>
          <a:bodyPr>
            <a:noAutofit/>
          </a:bodyPr>
          <a:lstStyle/>
          <a:p>
            <a:r>
              <a:rPr lang="en-US" sz="4800" b="1" dirty="0"/>
              <a:t>Rethinking Code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ECF6C-BC30-4206-A17F-B1CF4522F6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8558270" cy="3977640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Not Only For Code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Tools for Continuous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Cross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Extensible</a:t>
            </a:r>
          </a:p>
        </p:txBody>
      </p:sp>
      <p:pic>
        <p:nvPicPr>
          <p:cNvPr id="1026" name="Picture 2" descr="Image result for github">
            <a:extLst>
              <a:ext uri="{FF2B5EF4-FFF2-40B4-BE49-F238E27FC236}">
                <a16:creationId xmlns:a16="http://schemas.microsoft.com/office/drawing/2014/main" id="{47AD6B99-2CCF-492B-8D39-0C6A21B08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9" t="10483" r="26474" b="9219"/>
          <a:stretch/>
        </p:blipFill>
        <p:spPr bwMode="auto">
          <a:xfrm>
            <a:off x="7238144" y="2931658"/>
            <a:ext cx="3873356" cy="32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2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358CF53-F7FD-4808-B28E-A0A4DE7BBA71}"/>
              </a:ext>
            </a:extLst>
          </p:cNvPr>
          <p:cNvSpPr txBox="1">
            <a:spLocks/>
          </p:cNvSpPr>
          <p:nvPr/>
        </p:nvSpPr>
        <p:spPr>
          <a:xfrm>
            <a:off x="673607" y="600456"/>
            <a:ext cx="687711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MERN Stack</a:t>
            </a:r>
          </a:p>
        </p:txBody>
      </p:sp>
      <p:pic>
        <p:nvPicPr>
          <p:cNvPr id="1026" name="Picture 2" descr="Image result for mern stack">
            <a:extLst>
              <a:ext uri="{FF2B5EF4-FFF2-40B4-BE49-F238E27FC236}">
                <a16:creationId xmlns:a16="http://schemas.microsoft.com/office/drawing/2014/main" id="{DEC32A46-BFAA-4005-8AF6-0016C108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" y="1489860"/>
            <a:ext cx="5970677" cy="41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A6087-5740-415A-B645-F2F9E8AE3A9D}"/>
              </a:ext>
            </a:extLst>
          </p:cNvPr>
          <p:cNvSpPr txBox="1"/>
          <p:nvPr/>
        </p:nvSpPr>
        <p:spPr>
          <a:xfrm>
            <a:off x="512316" y="5707294"/>
            <a:ext cx="1013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https://www.topzenith.com/2018/04/top-10-best-mern-stack-video-tutorials.html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EE3B2-7BCA-4D20-A1EC-B1E01B5B3C4F}"/>
              </a:ext>
            </a:extLst>
          </p:cNvPr>
          <p:cNvSpPr txBox="1"/>
          <p:nvPr/>
        </p:nvSpPr>
        <p:spPr>
          <a:xfrm>
            <a:off x="6192257" y="2603117"/>
            <a:ext cx="58959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b="1" dirty="0"/>
              <a:t>ongoDB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Document-oriented NoSQL database.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b="1" dirty="0"/>
              <a:t>xpress</a:t>
            </a:r>
            <a:r>
              <a:rPr lang="en-US" dirty="0"/>
              <a:t>: Back-end framework, configure route and middleware.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b="1" dirty="0"/>
              <a:t>eact</a:t>
            </a:r>
            <a:r>
              <a:rPr lang="en-US" dirty="0"/>
              <a:t>: Front-end framework, build reusable UI element inside JavaScript.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b="1" dirty="0"/>
              <a:t>ode.js</a:t>
            </a:r>
            <a:r>
              <a:rPr lang="en-US" dirty="0"/>
              <a:t>: Runtime environment for WEB application.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634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D67F620-AE54-4B3A-B5E8-CFF020B31C0C}"/>
              </a:ext>
            </a:extLst>
          </p:cNvPr>
          <p:cNvSpPr txBox="1">
            <a:spLocks/>
          </p:cNvSpPr>
          <p:nvPr/>
        </p:nvSpPr>
        <p:spPr>
          <a:xfrm>
            <a:off x="673607" y="600456"/>
            <a:ext cx="6877119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Node.js</a:t>
            </a:r>
          </a:p>
        </p:txBody>
      </p:sp>
      <p:pic>
        <p:nvPicPr>
          <p:cNvPr id="2054" name="Picture 6" descr="threading_node">
            <a:extLst>
              <a:ext uri="{FF2B5EF4-FFF2-40B4-BE49-F238E27FC236}">
                <a16:creationId xmlns:a16="http://schemas.microsoft.com/office/drawing/2014/main" id="{D023D70B-16E7-44B6-B065-9D78CBF9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5" y="1302550"/>
            <a:ext cx="4616032" cy="27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9ED1E-1865-4086-ACCC-3BEE5D6552E4}"/>
              </a:ext>
            </a:extLst>
          </p:cNvPr>
          <p:cNvSpPr txBox="1"/>
          <p:nvPr/>
        </p:nvSpPr>
        <p:spPr>
          <a:xfrm>
            <a:off x="7136673" y="1656876"/>
            <a:ext cx="4582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Magic “single threaded” event loop. achieve high-concurrency.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event phase has queue for Callback.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Inexpensive event is handled by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I/O operations are delegated to OS kernel.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it still owns a thread pool (using </a:t>
            </a:r>
            <a:r>
              <a:rPr lang="en-US" dirty="0" err="1"/>
              <a:t>Libuv</a:t>
            </a:r>
            <a:r>
              <a:rPr lang="en-US" dirty="0"/>
              <a:t> library).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55363-F760-4AD5-947A-11620BCD7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622" y="3077110"/>
            <a:ext cx="3223013" cy="3253855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F7FCF0C-4897-44D9-846A-BCBDBE9113FA}"/>
              </a:ext>
            </a:extLst>
          </p:cNvPr>
          <p:cNvSpPr/>
          <p:nvPr/>
        </p:nvSpPr>
        <p:spPr>
          <a:xfrm rot="11819654">
            <a:off x="2558372" y="3373222"/>
            <a:ext cx="1196603" cy="27215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257CE-0D60-4F15-B206-2D22F48A9772}"/>
              </a:ext>
            </a:extLst>
          </p:cNvPr>
          <p:cNvSpPr/>
          <p:nvPr/>
        </p:nvSpPr>
        <p:spPr>
          <a:xfrm>
            <a:off x="495729" y="633096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https://nodejs.org/en/docs/guides/event-loop-timers-and-nexttick/</a:t>
            </a:r>
          </a:p>
        </p:txBody>
      </p:sp>
    </p:spTree>
    <p:extLst>
      <p:ext uri="{BB962C8B-B14F-4D97-AF65-F5344CB8AC3E}">
        <p14:creationId xmlns:p14="http://schemas.microsoft.com/office/powerpoint/2010/main" val="34475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9115953" cy="640080"/>
          </a:xfrm>
        </p:spPr>
        <p:txBody>
          <a:bodyPr>
            <a:noAutofit/>
          </a:bodyPr>
          <a:lstStyle/>
          <a:p>
            <a:r>
              <a:rPr lang="en-US" sz="4800" b="1" dirty="0"/>
              <a:t>Foreign Function Interface (FFI)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EE5A03-B0DF-4831-B948-78AE1FA8C0D6}"/>
              </a:ext>
            </a:extLst>
          </p:cNvPr>
          <p:cNvSpPr/>
          <p:nvPr/>
        </p:nvSpPr>
        <p:spPr>
          <a:xfrm>
            <a:off x="6364838" y="1249736"/>
            <a:ext cx="3400747" cy="58562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1F5BF-53E2-4814-9177-7D3AF1CAF5F4}"/>
              </a:ext>
            </a:extLst>
          </p:cNvPr>
          <p:cNvSpPr txBox="1"/>
          <p:nvPr/>
        </p:nvSpPr>
        <p:spPr>
          <a:xfrm>
            <a:off x="6950467" y="1344991"/>
            <a:ext cx="309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myLib.cFunc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…)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B3989-D832-4D1C-8D89-C5A3F2A4E177}"/>
              </a:ext>
            </a:extLst>
          </p:cNvPr>
          <p:cNvSpPr/>
          <p:nvPr/>
        </p:nvSpPr>
        <p:spPr>
          <a:xfrm>
            <a:off x="5049749" y="2276883"/>
            <a:ext cx="6580598" cy="1489821"/>
          </a:xfrm>
          <a:prstGeom prst="rect">
            <a:avLst/>
          </a:prstGeom>
          <a:solidFill>
            <a:srgbClr val="ABB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0BC3D-6ECE-4209-9834-8C931E343A3D}"/>
              </a:ext>
            </a:extLst>
          </p:cNvPr>
          <p:cNvSpPr txBox="1"/>
          <p:nvPr/>
        </p:nvSpPr>
        <p:spPr>
          <a:xfrm>
            <a:off x="5049748" y="2289376"/>
            <a:ext cx="5691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 </a:t>
            </a:r>
            <a:r>
              <a:rPr lang="en-US" dirty="0" err="1"/>
              <a:t>myLib</a:t>
            </a:r>
            <a:r>
              <a:rPr lang="en-US" dirty="0"/>
              <a:t>=</a:t>
            </a:r>
            <a:r>
              <a:rPr lang="en-US" dirty="0" err="1"/>
              <a:t>ffi.Library</a:t>
            </a:r>
            <a:r>
              <a:rPr lang="en-US" dirty="0"/>
              <a:t>(</a:t>
            </a:r>
          </a:p>
          <a:p>
            <a:r>
              <a:rPr lang="en-US" dirty="0" err="1"/>
              <a:t>comPath</a:t>
            </a:r>
            <a:r>
              <a:rPr lang="en-US" dirty="0"/>
              <a:t>,{</a:t>
            </a:r>
          </a:p>
          <a:p>
            <a:r>
              <a:rPr lang="en-US" dirty="0"/>
              <a:t>‘</a:t>
            </a:r>
            <a:r>
              <a:rPr lang="en-US" dirty="0" err="1"/>
              <a:t>cFunc</a:t>
            </a:r>
            <a:r>
              <a:rPr lang="en-US" dirty="0"/>
              <a:t>’:[‘</a:t>
            </a:r>
            <a:r>
              <a:rPr lang="en-US" dirty="0" err="1"/>
              <a:t>returnType</a:t>
            </a:r>
            <a:r>
              <a:rPr lang="en-US" dirty="0"/>
              <a:t>’:[‘</a:t>
            </a:r>
            <a:r>
              <a:rPr lang="en-US" dirty="0" err="1"/>
              <a:t>argTypes</a:t>
            </a:r>
            <a:r>
              <a:rPr lang="en-US" dirty="0"/>
              <a:t>’,……]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})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E90AD-B8D3-438F-A46E-1F9B4CC53B27}"/>
              </a:ext>
            </a:extLst>
          </p:cNvPr>
          <p:cNvSpPr/>
          <p:nvPr/>
        </p:nvSpPr>
        <p:spPr>
          <a:xfrm>
            <a:off x="5049749" y="3770768"/>
            <a:ext cx="6580596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extern ’C’{</a:t>
            </a:r>
          </a:p>
          <a:p>
            <a:r>
              <a:rPr lang="en-US" dirty="0">
                <a:solidFill>
                  <a:schemeClr val="tx1"/>
                </a:solidFill>
              </a:rPr>
              <a:t>    __</a:t>
            </a:r>
            <a:r>
              <a:rPr lang="en-US" dirty="0" err="1">
                <a:solidFill>
                  <a:schemeClr val="tx1"/>
                </a:solidFill>
              </a:rPr>
              <a:t>declspec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dllexport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returnType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cFunc</a:t>
            </a:r>
            <a:r>
              <a:rPr lang="en-US" dirty="0">
                <a:solidFill>
                  <a:schemeClr val="tx1"/>
                </a:solidFill>
              </a:rPr>
              <a:t>( </a:t>
            </a:r>
            <a:r>
              <a:rPr lang="en-US" dirty="0" err="1">
                <a:solidFill>
                  <a:schemeClr val="tx1"/>
                </a:solidFill>
              </a:rPr>
              <a:t>argTypes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arg</a:t>
            </a:r>
            <a:r>
              <a:rPr lang="en-US" dirty="0">
                <a:solidFill>
                  <a:schemeClr val="tx1"/>
                </a:solidFill>
              </a:rPr>
              <a:t>…){…}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BDF276-2656-4F70-AD0B-0ED93A50CCBF}"/>
              </a:ext>
            </a:extLst>
          </p:cNvPr>
          <p:cNvCxnSpPr>
            <a:cxnSpLocks/>
          </p:cNvCxnSpPr>
          <p:nvPr/>
        </p:nvCxnSpPr>
        <p:spPr>
          <a:xfrm>
            <a:off x="8034389" y="1822869"/>
            <a:ext cx="0" cy="454014"/>
          </a:xfrm>
          <a:prstGeom prst="straightConnector1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3F286F3-25F2-41B0-A064-20C419629731}"/>
              </a:ext>
            </a:extLst>
          </p:cNvPr>
          <p:cNvSpPr/>
          <p:nvPr/>
        </p:nvSpPr>
        <p:spPr>
          <a:xfrm>
            <a:off x="5604554" y="5489987"/>
            <a:ext cx="5373384" cy="919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 CPP functions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38B2D2-2162-4766-89A8-4896D8246E6E}"/>
              </a:ext>
            </a:extLst>
          </p:cNvPr>
          <p:cNvCxnSpPr>
            <a:cxnSpLocks/>
          </p:cNvCxnSpPr>
          <p:nvPr/>
        </p:nvCxnSpPr>
        <p:spPr>
          <a:xfrm>
            <a:off x="8234738" y="4940319"/>
            <a:ext cx="0" cy="549667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C1A4FC-2D5E-4893-828E-E2B292FC2A78}"/>
              </a:ext>
            </a:extLst>
          </p:cNvPr>
          <p:cNvSpPr txBox="1"/>
          <p:nvPr/>
        </p:nvSpPr>
        <p:spPr>
          <a:xfrm>
            <a:off x="561653" y="2698627"/>
            <a:ext cx="4299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C++ Addons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Dynamically-linked shared objects written in C++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interface for Node to talk to native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FFI is easier to use than Addons it 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care of garbage collection by itself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Edge-</a:t>
            </a:r>
            <a:r>
              <a:rPr lang="en-US" sz="4800" b="1" dirty="0" err="1"/>
              <a:t>js</a:t>
            </a:r>
            <a:endParaRPr lang="en-US" sz="4800" b="1" dirty="0"/>
          </a:p>
        </p:txBody>
      </p:sp>
      <p:pic>
        <p:nvPicPr>
          <p:cNvPr id="3074" name="Picture 2" descr="Edge.js interop model">
            <a:extLst>
              <a:ext uri="{FF2B5EF4-FFF2-40B4-BE49-F238E27FC236}">
                <a16:creationId xmlns:a16="http://schemas.microsoft.com/office/drawing/2014/main" id="{213B6AF0-BD59-4C84-BB94-C5122B58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7" y="1486843"/>
            <a:ext cx="4350036" cy="406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6A60DA-73BD-4EEB-B3B0-DEA909B9B0CB}"/>
              </a:ext>
            </a:extLst>
          </p:cNvPr>
          <p:cNvSpPr txBox="1"/>
          <p:nvPr/>
        </p:nvSpPr>
        <p:spPr>
          <a:xfrm>
            <a:off x="471219" y="5707294"/>
            <a:ext cx="1013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https://www.npmjs.com/package/edge-js?activeTab=readme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C1DC28-B94C-4301-A495-FD05732B0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4" t="44380" r="59603" b="32584"/>
          <a:stretch/>
        </p:blipFill>
        <p:spPr>
          <a:xfrm>
            <a:off x="5026997" y="4340832"/>
            <a:ext cx="6530349" cy="2008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6DACDC-007B-4435-86AA-353860C7C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098" y="1242249"/>
            <a:ext cx="5402869" cy="28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97" y="487202"/>
            <a:ext cx="6877119" cy="640080"/>
          </a:xfrm>
        </p:spPr>
        <p:txBody>
          <a:bodyPr>
            <a:normAutofit fontScale="90000"/>
          </a:bodyPr>
          <a:lstStyle/>
          <a:p>
            <a:pPr lvl="0"/>
            <a:r>
              <a:rPr lang="en-US" sz="4300" b="1" dirty="0"/>
              <a:t>K</a:t>
            </a:r>
            <a:r>
              <a:rPr lang="en-US" altLang="zh-CN" sz="4300" b="1" dirty="0"/>
              <a:t>eep It Silly and Simple!</a:t>
            </a:r>
            <a:endParaRPr lang="en-US" sz="43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7CB0F-56BC-422A-9836-AFCD735F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97" y="1737793"/>
            <a:ext cx="8254162" cy="4205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E72C3-6AF8-484F-8377-AB1144261EF1}"/>
              </a:ext>
            </a:extLst>
          </p:cNvPr>
          <p:cNvSpPr txBox="1"/>
          <p:nvPr/>
        </p:nvSpPr>
        <p:spPr>
          <a:xfrm>
            <a:off x="7762126" y="2162710"/>
            <a:ext cx="4212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branching! Author based check-in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Query part isolate the component and host from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CMake</a:t>
            </a:r>
            <a:r>
              <a:rPr lang="en-US" dirty="0"/>
              <a:t> for build server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dirty="0"/>
              <a:t>TimeLine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00C69F0-4773-407A-ACE0-E831A06A4826}"/>
              </a:ext>
            </a:extLst>
          </p:cNvPr>
          <p:cNvSpPr/>
          <p:nvPr/>
        </p:nvSpPr>
        <p:spPr>
          <a:xfrm>
            <a:off x="1679132" y="2260316"/>
            <a:ext cx="2505875" cy="12303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Query +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MongoDb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3/8/2019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39421A3-CACB-4052-B77D-2790310BC87E}"/>
              </a:ext>
            </a:extLst>
          </p:cNvPr>
          <p:cNvSpPr/>
          <p:nvPr/>
        </p:nvSpPr>
        <p:spPr>
          <a:xfrm>
            <a:off x="4196725" y="2889606"/>
            <a:ext cx="635554" cy="29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42422584-648A-437A-BE2F-126EFB3B7F69}"/>
              </a:ext>
            </a:extLst>
          </p:cNvPr>
          <p:cNvSpPr/>
          <p:nvPr/>
        </p:nvSpPr>
        <p:spPr>
          <a:xfrm>
            <a:off x="4832279" y="2260314"/>
            <a:ext cx="2445248" cy="12303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Versioning + Check-in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3/17/2019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EF5DB3D-A3CC-4551-B6BC-A75876AEDA5E}"/>
              </a:ext>
            </a:extLst>
          </p:cNvPr>
          <p:cNvSpPr/>
          <p:nvPr/>
        </p:nvSpPr>
        <p:spPr>
          <a:xfrm>
            <a:off x="7277527" y="2889606"/>
            <a:ext cx="697197" cy="29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6573252C-CF89-430C-8EEC-21BAF4A0B0A7}"/>
              </a:ext>
            </a:extLst>
          </p:cNvPr>
          <p:cNvSpPr/>
          <p:nvPr/>
        </p:nvSpPr>
        <p:spPr>
          <a:xfrm>
            <a:off x="7974724" y="2260314"/>
            <a:ext cx="2445248" cy="11866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Check-out + Browsing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3/25/2019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74FD1AA-0EEA-4A73-A1EE-828950E02EDC}"/>
              </a:ext>
            </a:extLst>
          </p:cNvPr>
          <p:cNvSpPr/>
          <p:nvPr/>
        </p:nvSpPr>
        <p:spPr>
          <a:xfrm>
            <a:off x="8979613" y="3446979"/>
            <a:ext cx="318499" cy="575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E5145D3A-1165-475E-8938-3103715C6988}"/>
              </a:ext>
            </a:extLst>
          </p:cNvPr>
          <p:cNvSpPr/>
          <p:nvPr/>
        </p:nvSpPr>
        <p:spPr>
          <a:xfrm>
            <a:off x="7974724" y="4022331"/>
            <a:ext cx="2445248" cy="12261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BuildServer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4/5/2019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F8A54E4-0956-4C9B-94EE-A8058E5AB56B}"/>
              </a:ext>
            </a:extLst>
          </p:cNvPr>
          <p:cNvSpPr/>
          <p:nvPr/>
        </p:nvSpPr>
        <p:spPr>
          <a:xfrm>
            <a:off x="7277526" y="4315148"/>
            <a:ext cx="697197" cy="2979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DD832323-D1EC-40AA-A843-9F453A92C04B}"/>
              </a:ext>
            </a:extLst>
          </p:cNvPr>
          <p:cNvSpPr/>
          <p:nvPr/>
        </p:nvSpPr>
        <p:spPr>
          <a:xfrm>
            <a:off x="4832279" y="4022331"/>
            <a:ext cx="2445248" cy="12261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Backend Host Framework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(Express.js)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4/12/2019</a:t>
            </a:r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F8D56EED-2171-4B94-B4CE-05F3E13B5E23}"/>
              </a:ext>
            </a:extLst>
          </p:cNvPr>
          <p:cNvSpPr/>
          <p:nvPr/>
        </p:nvSpPr>
        <p:spPr>
          <a:xfrm>
            <a:off x="4135082" y="4315147"/>
            <a:ext cx="697197" cy="2979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5A47BA29-20C9-4803-9D6C-65C9F11AF5D4}"/>
              </a:ext>
            </a:extLst>
          </p:cNvPr>
          <p:cNvSpPr/>
          <p:nvPr/>
        </p:nvSpPr>
        <p:spPr>
          <a:xfrm>
            <a:off x="1679132" y="4012059"/>
            <a:ext cx="2445248" cy="12791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Frontend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(React)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4/27/2019</a:t>
            </a:r>
          </a:p>
        </p:txBody>
      </p:sp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4193</TotalTime>
  <Words>348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Bernard MT Condensed</vt:lpstr>
      <vt:lpstr>Calibri</vt:lpstr>
      <vt:lpstr>Segoe UI</vt:lpstr>
      <vt:lpstr>Segoe UI Light</vt:lpstr>
      <vt:lpstr>WelcomeDoc</vt:lpstr>
      <vt:lpstr>Repository using Pluggable Components (REPO)</vt:lpstr>
      <vt:lpstr>Original Story</vt:lpstr>
      <vt:lpstr>Rethinking Code Repository</vt:lpstr>
      <vt:lpstr>PowerPoint Presentation</vt:lpstr>
      <vt:lpstr>PowerPoint Presentation</vt:lpstr>
      <vt:lpstr>Foreign Function Interface (FFI)</vt:lpstr>
      <vt:lpstr>Edge-js</vt:lpstr>
      <vt:lpstr>Keep It Silly and Simple!</vt:lpstr>
      <vt:lpstr>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Repository using Pluggable Components (REPO)</dc:title>
  <dc:creator>Yilin Cui</dc:creator>
  <cp:keywords/>
  <cp:lastModifiedBy>Yilin Cui</cp:lastModifiedBy>
  <cp:revision>52</cp:revision>
  <dcterms:created xsi:type="dcterms:W3CDTF">2019-02-21T21:23:52Z</dcterms:created>
  <dcterms:modified xsi:type="dcterms:W3CDTF">2019-02-27T01:47:41Z</dcterms:modified>
  <cp:version/>
</cp:coreProperties>
</file>