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3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875838" cy="7589838"/>
  <p:notesSz cx="9144000" cy="6858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91">
          <p15:clr>
            <a:srgbClr val="A4A3A4"/>
          </p15:clr>
        </p15:guide>
        <p15:guide id="2" pos="31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0FE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7" autoAdjust="0"/>
    <p:restoredTop sz="94681" autoAdjust="0"/>
  </p:normalViewPr>
  <p:slideViewPr>
    <p:cSldViewPr>
      <p:cViewPr varScale="1">
        <p:scale>
          <a:sx n="91" d="100"/>
          <a:sy n="91" d="100"/>
        </p:scale>
        <p:origin x="630" y="84"/>
      </p:cViewPr>
      <p:guideLst>
        <p:guide orient="horz" pos="2391"/>
        <p:guide pos="311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5/10/relationships/revisionInfo" Target="revisionInfo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2C047517-AAC9-4B71-9435-2DEFED950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4175" y="6521450"/>
            <a:ext cx="757238" cy="25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7312" tIns="44450" rIns="87312" bIns="44450">
            <a:spAutoFit/>
          </a:bodyPr>
          <a:lstStyle>
            <a:lvl1pPr defTabSz="8683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34975" defTabSz="8683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68363" defTabSz="8683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303338" defTabSz="8683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736725" defTabSz="868363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1939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6511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1083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565525" defTabSz="8683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1200">
                <a:latin typeface="Arial" panose="020B0604020202020204" pitchFamily="34" charset="0"/>
              </a:rPr>
              <a:t>Page </a:t>
            </a:r>
            <a:fld id="{1E1E8452-9C88-456C-8841-03654483E3FC}" type="slidenum">
              <a:rPr lang="en-US" altLang="en-US" sz="1200">
                <a:latin typeface="Arial" panose="020B0604020202020204" pitchFamily="34" charset="0"/>
              </a:rPr>
              <a:pPr algn="ctr">
                <a:lnSpc>
                  <a:spcPct val="90000"/>
                </a:lnSpc>
              </a:pPr>
              <a:t>‹#›</a:t>
            </a:fld>
            <a:endParaRPr lang="en-US" altLang="en-US" sz="1200">
              <a:latin typeface="Arial" panose="020B0604020202020204" pitchFamily="34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77303EE3-6006-432B-A002-95047809C3C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1950" y="515938"/>
            <a:ext cx="3341688" cy="2568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1B3C5E4-3717-45B4-BD8A-B8AF5CBAED7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Body Text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190F10-476B-4291-9F19-B735FFF02A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4480" y="1242134"/>
            <a:ext cx="7406879" cy="2642388"/>
          </a:xfrm>
        </p:spPr>
        <p:txBody>
          <a:bodyPr anchor="b"/>
          <a:lstStyle>
            <a:lvl1pPr algn="ctr">
              <a:defRPr sz="48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F620C2-EEBB-4FAE-BE56-EFB68EABD8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4480" y="3986423"/>
            <a:ext cx="7406879" cy="1832453"/>
          </a:xfrm>
        </p:spPr>
        <p:txBody>
          <a:bodyPr/>
          <a:lstStyle>
            <a:lvl1pPr marL="0" indent="0" algn="ctr">
              <a:buNone/>
              <a:defRPr sz="1944"/>
            </a:lvl1pPr>
            <a:lvl2pPr marL="370332" indent="0" algn="ctr">
              <a:buNone/>
              <a:defRPr sz="1620"/>
            </a:lvl2pPr>
            <a:lvl3pPr marL="740664" indent="0" algn="ctr">
              <a:buNone/>
              <a:defRPr sz="1458"/>
            </a:lvl3pPr>
            <a:lvl4pPr marL="1110996" indent="0" algn="ctr">
              <a:buNone/>
              <a:defRPr sz="1296"/>
            </a:lvl4pPr>
            <a:lvl5pPr marL="1481328" indent="0" algn="ctr">
              <a:buNone/>
              <a:defRPr sz="1296"/>
            </a:lvl5pPr>
            <a:lvl6pPr marL="1851660" indent="0" algn="ctr">
              <a:buNone/>
              <a:defRPr sz="1296"/>
            </a:lvl6pPr>
            <a:lvl7pPr marL="2221992" indent="0" algn="ctr">
              <a:buNone/>
              <a:defRPr sz="1296"/>
            </a:lvl7pPr>
            <a:lvl8pPr marL="2592324" indent="0" algn="ctr">
              <a:buNone/>
              <a:defRPr sz="1296"/>
            </a:lvl8pPr>
            <a:lvl9pPr marL="2962656" indent="0" algn="ctr">
              <a:buNone/>
              <a:defRPr sz="1296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2F6DF-7AAB-432B-9BB0-AB5363C39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0A9B-FA05-40EA-848F-3F8AFDD883A2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DB9873-8881-4C60-A714-FFBFCC540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11 - iostreams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85BEF-676D-4FE6-85BE-10378F014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7924-2444-427F-AF2C-E0360DF5FA7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736481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29292-15D1-4F81-9882-936269983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19A73B-155A-497D-846F-69CF6C8C9A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4BC856-C41E-4521-B8A6-E22242F32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0A9B-FA05-40EA-848F-3F8AFDD883A2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047FB0-4D5A-44CA-8CC3-A57F673BB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11 - iostreams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79D584-9E01-4EB6-A83E-171ADDF50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D845-4336-415F-B2AA-4FD2A293DC8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4263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908207-93DF-4656-B311-086C6B78A1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67396" y="404089"/>
            <a:ext cx="2129478" cy="643203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4C953C-CC14-4AA5-8F11-EB4EFD5701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78964" y="404089"/>
            <a:ext cx="6264985" cy="643203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BE972-7DC1-4895-A18E-A67C0FF9D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0A9B-FA05-40EA-848F-3F8AFDD883A2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85014B-C5F8-49AE-9182-52DA02D2D7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11 - iostreams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5A6265-9698-44AA-B129-2BB72C3C5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F43E42-AAFD-4F2F-9770-52E0C0E8112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3960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87984-E551-4BDD-91D3-0B57013C05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BA98E-091A-4EA3-99B2-87C01B9C3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5B2758-DB83-47AD-B84B-9D8A9B32E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0A9B-FA05-40EA-848F-3F8AFDD883A2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598CAB-9BE5-4DF0-AF05-879628E95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11 - iostreams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027945-468A-4151-BFD8-2E0C73BA3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EEA09-3870-4930-8754-C5A4A2A4285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1795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1254D-53EE-4CEF-BE82-490F5734E2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820" y="1892190"/>
            <a:ext cx="8517910" cy="3157161"/>
          </a:xfrm>
        </p:spPr>
        <p:txBody>
          <a:bodyPr anchor="b"/>
          <a:lstStyle>
            <a:lvl1pPr>
              <a:defRPr sz="48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D73481-44AF-4740-A799-455636DC2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3820" y="5079219"/>
            <a:ext cx="8517910" cy="1660277"/>
          </a:xfrm>
        </p:spPr>
        <p:txBody>
          <a:bodyPr/>
          <a:lstStyle>
            <a:lvl1pPr marL="0" indent="0">
              <a:buNone/>
              <a:defRPr sz="1944">
                <a:solidFill>
                  <a:schemeClr val="tx1">
                    <a:tint val="75000"/>
                  </a:schemeClr>
                </a:solidFill>
              </a:defRPr>
            </a:lvl1pPr>
            <a:lvl2pPr marL="370332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2pPr>
            <a:lvl3pPr marL="740664" indent="0">
              <a:buNone/>
              <a:defRPr sz="1458">
                <a:solidFill>
                  <a:schemeClr val="tx1">
                    <a:tint val="75000"/>
                  </a:schemeClr>
                </a:solidFill>
              </a:defRPr>
            </a:lvl3pPr>
            <a:lvl4pPr marL="1110996" indent="0">
              <a:buNone/>
              <a:defRPr sz="1296">
                <a:solidFill>
                  <a:schemeClr val="tx1">
                    <a:tint val="75000"/>
                  </a:schemeClr>
                </a:solidFill>
              </a:defRPr>
            </a:lvl4pPr>
            <a:lvl5pPr marL="1481328" indent="0">
              <a:buNone/>
              <a:defRPr sz="1296">
                <a:solidFill>
                  <a:schemeClr val="tx1">
                    <a:tint val="75000"/>
                  </a:schemeClr>
                </a:solidFill>
              </a:defRPr>
            </a:lvl5pPr>
            <a:lvl6pPr marL="1851660" indent="0">
              <a:buNone/>
              <a:defRPr sz="1296">
                <a:solidFill>
                  <a:schemeClr val="tx1">
                    <a:tint val="75000"/>
                  </a:schemeClr>
                </a:solidFill>
              </a:defRPr>
            </a:lvl6pPr>
            <a:lvl7pPr marL="2221992" indent="0">
              <a:buNone/>
              <a:defRPr sz="1296">
                <a:solidFill>
                  <a:schemeClr val="tx1">
                    <a:tint val="75000"/>
                  </a:schemeClr>
                </a:solidFill>
              </a:defRPr>
            </a:lvl7pPr>
            <a:lvl8pPr marL="2592324" indent="0">
              <a:buNone/>
              <a:defRPr sz="1296">
                <a:solidFill>
                  <a:schemeClr val="tx1">
                    <a:tint val="75000"/>
                  </a:schemeClr>
                </a:solidFill>
              </a:defRPr>
            </a:lvl8pPr>
            <a:lvl9pPr marL="2962656" indent="0">
              <a:buNone/>
              <a:defRPr sz="12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E0319-497B-462B-87EA-9419CF35F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0A9B-FA05-40EA-848F-3F8AFDD883A2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C41EE-EB41-487E-8F97-4AAE8E84C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11 - iostreams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94886C-3985-4CB1-8096-86BBEF053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8671DC-F523-4AB0-9B9F-D571667D3F1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9602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23D80-E68A-49BE-9D45-D65AFD6B83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84EAFF-4D8C-4218-B55C-2AB7D23321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8964" y="2020443"/>
            <a:ext cx="4197231" cy="4815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7B6970-5F6F-488C-A9D2-CD2ABCF1B4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99643" y="2020443"/>
            <a:ext cx="4197231" cy="48156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17ECAA-429A-47F6-BBC7-71B4C3972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0A9B-FA05-40EA-848F-3F8AFDD883A2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D5CDF2-A203-43F8-ACCB-8078C966C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11 - iostreams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1022A-AC13-4B96-BF1D-4700789D1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CF96F-4C72-4A6B-B359-83D530D11EC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8256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9A020C-B68C-4033-BC6F-00F5AF7EF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250" y="404089"/>
            <a:ext cx="8517910" cy="146701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3242D0-26B2-4D3F-9EF6-2F1CD1A8F8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0251" y="1860565"/>
            <a:ext cx="4177942" cy="911834"/>
          </a:xfrm>
        </p:spPr>
        <p:txBody>
          <a:bodyPr anchor="b"/>
          <a:lstStyle>
            <a:lvl1pPr marL="0" indent="0">
              <a:buNone/>
              <a:defRPr sz="1944" b="1"/>
            </a:lvl1pPr>
            <a:lvl2pPr marL="370332" indent="0">
              <a:buNone/>
              <a:defRPr sz="1620" b="1"/>
            </a:lvl2pPr>
            <a:lvl3pPr marL="740664" indent="0">
              <a:buNone/>
              <a:defRPr sz="1458" b="1"/>
            </a:lvl3pPr>
            <a:lvl4pPr marL="1110996" indent="0">
              <a:buNone/>
              <a:defRPr sz="1296" b="1"/>
            </a:lvl4pPr>
            <a:lvl5pPr marL="1481328" indent="0">
              <a:buNone/>
              <a:defRPr sz="1296" b="1"/>
            </a:lvl5pPr>
            <a:lvl6pPr marL="1851660" indent="0">
              <a:buNone/>
              <a:defRPr sz="1296" b="1"/>
            </a:lvl6pPr>
            <a:lvl7pPr marL="2221992" indent="0">
              <a:buNone/>
              <a:defRPr sz="1296" b="1"/>
            </a:lvl7pPr>
            <a:lvl8pPr marL="2592324" indent="0">
              <a:buNone/>
              <a:defRPr sz="1296" b="1"/>
            </a:lvl8pPr>
            <a:lvl9pPr marL="2962656" indent="0">
              <a:buNone/>
              <a:defRPr sz="12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479E18-AEEE-4FA6-8FE4-8BC12DE9EF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251" y="2772399"/>
            <a:ext cx="4177942" cy="40777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E443E9-DF8A-431E-A0CD-1B8DC0E645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99643" y="1860565"/>
            <a:ext cx="4198517" cy="911834"/>
          </a:xfrm>
        </p:spPr>
        <p:txBody>
          <a:bodyPr anchor="b"/>
          <a:lstStyle>
            <a:lvl1pPr marL="0" indent="0">
              <a:buNone/>
              <a:defRPr sz="1944" b="1"/>
            </a:lvl1pPr>
            <a:lvl2pPr marL="370332" indent="0">
              <a:buNone/>
              <a:defRPr sz="1620" b="1"/>
            </a:lvl2pPr>
            <a:lvl3pPr marL="740664" indent="0">
              <a:buNone/>
              <a:defRPr sz="1458" b="1"/>
            </a:lvl3pPr>
            <a:lvl4pPr marL="1110996" indent="0">
              <a:buNone/>
              <a:defRPr sz="1296" b="1"/>
            </a:lvl4pPr>
            <a:lvl5pPr marL="1481328" indent="0">
              <a:buNone/>
              <a:defRPr sz="1296" b="1"/>
            </a:lvl5pPr>
            <a:lvl6pPr marL="1851660" indent="0">
              <a:buNone/>
              <a:defRPr sz="1296" b="1"/>
            </a:lvl6pPr>
            <a:lvl7pPr marL="2221992" indent="0">
              <a:buNone/>
              <a:defRPr sz="1296" b="1"/>
            </a:lvl7pPr>
            <a:lvl8pPr marL="2592324" indent="0">
              <a:buNone/>
              <a:defRPr sz="1296" b="1"/>
            </a:lvl8pPr>
            <a:lvl9pPr marL="2962656" indent="0">
              <a:buNone/>
              <a:defRPr sz="1296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446ECA-26E8-41C5-8BC2-D6E449BA2A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99643" y="2772399"/>
            <a:ext cx="4198517" cy="407778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801914-F8C6-46FB-BE1A-1562A0707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0A9B-FA05-40EA-848F-3F8AFDD883A2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CB726A-82A1-408F-8D61-7762386821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11 - iostreams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E3C22F7-E2DF-4F7C-8059-5A41A5CD2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E6A34-A604-4E6E-8C91-A17F5BF8E3A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994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739292-7489-4723-9944-6982F4DB66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3B9E76-0AE3-4883-B2C7-118625C8D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0A9B-FA05-40EA-848F-3F8AFDD883A2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1BE1AB-A94D-4996-81DF-1FE755AF6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11 - iostreams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BF735F-B5DE-4F3C-9F4B-59828F152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44B0F3-3F05-462C-95C2-DD30128B33F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47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F5FAF5-8C82-49BC-A777-F1956E443B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0A9B-FA05-40EA-848F-3F8AFDD883A2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0DB5A1-A9E9-4074-9C7C-EA5A95E0C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11 - iostreams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702365-2941-48DA-9320-941A9C04C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433FC0-9CF6-49D7-81E6-23EC20A62C6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69373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596C10-CA23-459B-A77B-D3127EB0DA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250" y="505989"/>
            <a:ext cx="3185215" cy="1770962"/>
          </a:xfrm>
        </p:spPr>
        <p:txBody>
          <a:bodyPr anchor="b"/>
          <a:lstStyle>
            <a:lvl1pPr>
              <a:defRPr sz="25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03B5B-C76D-476C-80B0-F8D684B74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98517" y="1092797"/>
            <a:ext cx="4999643" cy="5393704"/>
          </a:xfrm>
        </p:spPr>
        <p:txBody>
          <a:bodyPr/>
          <a:lstStyle>
            <a:lvl1pPr>
              <a:defRPr sz="2592"/>
            </a:lvl1pPr>
            <a:lvl2pPr>
              <a:defRPr sz="2268"/>
            </a:lvl2pPr>
            <a:lvl3pPr>
              <a:defRPr sz="1944"/>
            </a:lvl3pPr>
            <a:lvl4pPr>
              <a:defRPr sz="1620"/>
            </a:lvl4pPr>
            <a:lvl5pPr>
              <a:defRPr sz="1620"/>
            </a:lvl5pPr>
            <a:lvl6pPr>
              <a:defRPr sz="1620"/>
            </a:lvl6pPr>
            <a:lvl7pPr>
              <a:defRPr sz="1620"/>
            </a:lvl7pPr>
            <a:lvl8pPr>
              <a:defRPr sz="1620"/>
            </a:lvl8pPr>
            <a:lvl9pPr>
              <a:defRPr sz="162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A17673-B688-47E8-BE67-E6CBC3B945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250" y="2276951"/>
            <a:ext cx="3185215" cy="4218334"/>
          </a:xfrm>
        </p:spPr>
        <p:txBody>
          <a:bodyPr/>
          <a:lstStyle>
            <a:lvl1pPr marL="0" indent="0">
              <a:buNone/>
              <a:defRPr sz="1296"/>
            </a:lvl1pPr>
            <a:lvl2pPr marL="370332" indent="0">
              <a:buNone/>
              <a:defRPr sz="1134"/>
            </a:lvl2pPr>
            <a:lvl3pPr marL="740664" indent="0">
              <a:buNone/>
              <a:defRPr sz="972"/>
            </a:lvl3pPr>
            <a:lvl4pPr marL="1110996" indent="0">
              <a:buNone/>
              <a:defRPr sz="810"/>
            </a:lvl4pPr>
            <a:lvl5pPr marL="1481328" indent="0">
              <a:buNone/>
              <a:defRPr sz="810"/>
            </a:lvl5pPr>
            <a:lvl6pPr marL="1851660" indent="0">
              <a:buNone/>
              <a:defRPr sz="810"/>
            </a:lvl6pPr>
            <a:lvl7pPr marL="2221992" indent="0">
              <a:buNone/>
              <a:defRPr sz="810"/>
            </a:lvl7pPr>
            <a:lvl8pPr marL="2592324" indent="0">
              <a:buNone/>
              <a:defRPr sz="810"/>
            </a:lvl8pPr>
            <a:lvl9pPr marL="2962656" indent="0">
              <a:buNone/>
              <a:defRPr sz="81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F4B82D-E9D7-44EB-83F1-FC94FB365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0A9B-FA05-40EA-848F-3F8AFDD883A2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60CA3A-4AD8-45D1-9F61-95D5F7681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11 - iostreams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5E1D15-3EFD-44DE-9603-88E234F52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DB01-5849-4821-99CA-5CDA33D984C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1818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497719-24A1-4330-AD84-2C7AAF54C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250" y="505989"/>
            <a:ext cx="3185215" cy="1770962"/>
          </a:xfrm>
        </p:spPr>
        <p:txBody>
          <a:bodyPr anchor="b"/>
          <a:lstStyle>
            <a:lvl1pPr>
              <a:defRPr sz="259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0EEAF1-275B-463B-A63F-A3D7DAAAFC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198517" y="1092797"/>
            <a:ext cx="4999643" cy="5393704"/>
          </a:xfrm>
        </p:spPr>
        <p:txBody>
          <a:bodyPr/>
          <a:lstStyle>
            <a:lvl1pPr marL="0" indent="0">
              <a:buNone/>
              <a:defRPr sz="2592"/>
            </a:lvl1pPr>
            <a:lvl2pPr marL="370332" indent="0">
              <a:buNone/>
              <a:defRPr sz="2268"/>
            </a:lvl2pPr>
            <a:lvl3pPr marL="740664" indent="0">
              <a:buNone/>
              <a:defRPr sz="1944"/>
            </a:lvl3pPr>
            <a:lvl4pPr marL="1110996" indent="0">
              <a:buNone/>
              <a:defRPr sz="1620"/>
            </a:lvl4pPr>
            <a:lvl5pPr marL="1481328" indent="0">
              <a:buNone/>
              <a:defRPr sz="1620"/>
            </a:lvl5pPr>
            <a:lvl6pPr marL="1851660" indent="0">
              <a:buNone/>
              <a:defRPr sz="1620"/>
            </a:lvl6pPr>
            <a:lvl7pPr marL="2221992" indent="0">
              <a:buNone/>
              <a:defRPr sz="1620"/>
            </a:lvl7pPr>
            <a:lvl8pPr marL="2592324" indent="0">
              <a:buNone/>
              <a:defRPr sz="1620"/>
            </a:lvl8pPr>
            <a:lvl9pPr marL="2962656" indent="0">
              <a:buNone/>
              <a:defRPr sz="162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CCA7ADD-BE1B-4B35-9B87-E32769932E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0250" y="2276951"/>
            <a:ext cx="3185215" cy="4218334"/>
          </a:xfrm>
        </p:spPr>
        <p:txBody>
          <a:bodyPr/>
          <a:lstStyle>
            <a:lvl1pPr marL="0" indent="0">
              <a:buNone/>
              <a:defRPr sz="1296"/>
            </a:lvl1pPr>
            <a:lvl2pPr marL="370332" indent="0">
              <a:buNone/>
              <a:defRPr sz="1134"/>
            </a:lvl2pPr>
            <a:lvl3pPr marL="740664" indent="0">
              <a:buNone/>
              <a:defRPr sz="972"/>
            </a:lvl3pPr>
            <a:lvl4pPr marL="1110996" indent="0">
              <a:buNone/>
              <a:defRPr sz="810"/>
            </a:lvl4pPr>
            <a:lvl5pPr marL="1481328" indent="0">
              <a:buNone/>
              <a:defRPr sz="810"/>
            </a:lvl5pPr>
            <a:lvl6pPr marL="1851660" indent="0">
              <a:buNone/>
              <a:defRPr sz="810"/>
            </a:lvl6pPr>
            <a:lvl7pPr marL="2221992" indent="0">
              <a:buNone/>
              <a:defRPr sz="810"/>
            </a:lvl7pPr>
            <a:lvl8pPr marL="2592324" indent="0">
              <a:buNone/>
              <a:defRPr sz="810"/>
            </a:lvl8pPr>
            <a:lvl9pPr marL="2962656" indent="0">
              <a:buNone/>
              <a:defRPr sz="81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532075-B758-4A73-AF3D-316CC3714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60A9B-FA05-40EA-848F-3F8AFDD883A2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A54B49-26CC-4BBE-9E37-F8BBD5FAB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Chapter 11 - iostreams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31A8FC-A017-448C-9B62-45D4CBCAB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3A084-E8F5-4814-A2C2-3A7307929F2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0100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D7B2D7-415C-4126-8D5D-65FC20EBF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964" y="404089"/>
            <a:ext cx="8517910" cy="14670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9900BA-69CA-4132-9576-3B9E46FECE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8964" y="2020443"/>
            <a:ext cx="8517910" cy="48156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155F2D-B9AF-43FC-865E-50A47C1F7F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78964" y="7034656"/>
            <a:ext cx="2222064" cy="404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60A9B-FA05-40EA-848F-3F8AFDD883A2}" type="datetimeFigureOut">
              <a:rPr lang="en-US" smtClean="0"/>
              <a:t>8/5/2017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08224-676E-48CF-A54A-7D86F2FAC7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271372" y="7034656"/>
            <a:ext cx="3333095" cy="404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en-US"/>
              <a:t>Chapter 11 - iostreams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8FC4A-4165-4D68-B802-48363EC20C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974810" y="7034656"/>
            <a:ext cx="2222064" cy="4040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EA3AF-FFA2-4DB0-9424-2D49FEF70DD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0404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dt="0"/>
  <p:txStyles>
    <p:titleStyle>
      <a:lvl1pPr algn="l" defTabSz="740664" rtl="0" eaLnBrk="1" latinLnBrk="0" hangingPunct="1">
        <a:lnSpc>
          <a:spcPct val="90000"/>
        </a:lnSpc>
        <a:spcBef>
          <a:spcPct val="0"/>
        </a:spcBef>
        <a:buNone/>
        <a:defRPr sz="35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166" indent="-185166" algn="l" defTabSz="740664" rtl="0" eaLnBrk="1" latinLnBrk="0" hangingPunct="1">
        <a:lnSpc>
          <a:spcPct val="90000"/>
        </a:lnSpc>
        <a:spcBef>
          <a:spcPts val="81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1pPr>
      <a:lvl2pPr marL="555498" indent="-185166" algn="l" defTabSz="74066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944" kern="1200">
          <a:solidFill>
            <a:schemeClr val="tx1"/>
          </a:solidFill>
          <a:latin typeface="+mn-lt"/>
          <a:ea typeface="+mn-ea"/>
          <a:cs typeface="+mn-cs"/>
        </a:defRPr>
      </a:lvl2pPr>
      <a:lvl3pPr marL="925830" indent="-185166" algn="l" defTabSz="74066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96162" indent="-185166" algn="l" defTabSz="74066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8" kern="1200">
          <a:solidFill>
            <a:schemeClr val="tx1"/>
          </a:solidFill>
          <a:latin typeface="+mn-lt"/>
          <a:ea typeface="+mn-ea"/>
          <a:cs typeface="+mn-cs"/>
        </a:defRPr>
      </a:lvl4pPr>
      <a:lvl5pPr marL="1666494" indent="-185166" algn="l" defTabSz="74066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8" kern="1200">
          <a:solidFill>
            <a:schemeClr val="tx1"/>
          </a:solidFill>
          <a:latin typeface="+mn-lt"/>
          <a:ea typeface="+mn-ea"/>
          <a:cs typeface="+mn-cs"/>
        </a:defRPr>
      </a:lvl5pPr>
      <a:lvl6pPr marL="2036826" indent="-185166" algn="l" defTabSz="74066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8" kern="1200">
          <a:solidFill>
            <a:schemeClr val="tx1"/>
          </a:solidFill>
          <a:latin typeface="+mn-lt"/>
          <a:ea typeface="+mn-ea"/>
          <a:cs typeface="+mn-cs"/>
        </a:defRPr>
      </a:lvl6pPr>
      <a:lvl7pPr marL="2407158" indent="-185166" algn="l" defTabSz="74066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8" kern="1200">
          <a:solidFill>
            <a:schemeClr val="tx1"/>
          </a:solidFill>
          <a:latin typeface="+mn-lt"/>
          <a:ea typeface="+mn-ea"/>
          <a:cs typeface="+mn-cs"/>
        </a:defRPr>
      </a:lvl7pPr>
      <a:lvl8pPr marL="2777490" indent="-185166" algn="l" defTabSz="74066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8" kern="1200">
          <a:solidFill>
            <a:schemeClr val="tx1"/>
          </a:solidFill>
          <a:latin typeface="+mn-lt"/>
          <a:ea typeface="+mn-ea"/>
          <a:cs typeface="+mn-cs"/>
        </a:defRPr>
      </a:lvl8pPr>
      <a:lvl9pPr marL="3147822" indent="-185166" algn="l" defTabSz="740664" rtl="0" eaLnBrk="1" latinLnBrk="0" hangingPunct="1">
        <a:lnSpc>
          <a:spcPct val="90000"/>
        </a:lnSpc>
        <a:spcBef>
          <a:spcPts val="405"/>
        </a:spcBef>
        <a:buFont typeface="Arial" panose="020B0604020202020204" pitchFamily="34" charset="0"/>
        <a:buChar char="•"/>
        <a:defRPr sz="145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0664" rtl="0" eaLnBrk="1" latinLnBrk="0" hangingPunct="1">
        <a:defRPr sz="1458" kern="1200">
          <a:solidFill>
            <a:schemeClr val="tx1"/>
          </a:solidFill>
          <a:latin typeface="+mn-lt"/>
          <a:ea typeface="+mn-ea"/>
          <a:cs typeface="+mn-cs"/>
        </a:defRPr>
      </a:lvl1pPr>
      <a:lvl2pPr marL="370332" algn="l" defTabSz="740664" rtl="0" eaLnBrk="1" latinLnBrk="0" hangingPunct="1">
        <a:defRPr sz="1458" kern="1200">
          <a:solidFill>
            <a:schemeClr val="tx1"/>
          </a:solidFill>
          <a:latin typeface="+mn-lt"/>
          <a:ea typeface="+mn-ea"/>
          <a:cs typeface="+mn-cs"/>
        </a:defRPr>
      </a:lvl2pPr>
      <a:lvl3pPr marL="740664" algn="l" defTabSz="740664" rtl="0" eaLnBrk="1" latinLnBrk="0" hangingPunct="1">
        <a:defRPr sz="1458" kern="1200">
          <a:solidFill>
            <a:schemeClr val="tx1"/>
          </a:solidFill>
          <a:latin typeface="+mn-lt"/>
          <a:ea typeface="+mn-ea"/>
          <a:cs typeface="+mn-cs"/>
        </a:defRPr>
      </a:lvl3pPr>
      <a:lvl4pPr marL="1110996" algn="l" defTabSz="740664" rtl="0" eaLnBrk="1" latinLnBrk="0" hangingPunct="1">
        <a:defRPr sz="1458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algn="l" defTabSz="740664" rtl="0" eaLnBrk="1" latinLnBrk="0" hangingPunct="1">
        <a:defRPr sz="1458" kern="1200">
          <a:solidFill>
            <a:schemeClr val="tx1"/>
          </a:solidFill>
          <a:latin typeface="+mn-lt"/>
          <a:ea typeface="+mn-ea"/>
          <a:cs typeface="+mn-cs"/>
        </a:defRPr>
      </a:lvl5pPr>
      <a:lvl6pPr marL="1851660" algn="l" defTabSz="740664" rtl="0" eaLnBrk="1" latinLnBrk="0" hangingPunct="1">
        <a:defRPr sz="1458" kern="1200">
          <a:solidFill>
            <a:schemeClr val="tx1"/>
          </a:solidFill>
          <a:latin typeface="+mn-lt"/>
          <a:ea typeface="+mn-ea"/>
          <a:cs typeface="+mn-cs"/>
        </a:defRPr>
      </a:lvl6pPr>
      <a:lvl7pPr marL="2221992" algn="l" defTabSz="740664" rtl="0" eaLnBrk="1" latinLnBrk="0" hangingPunct="1">
        <a:defRPr sz="1458" kern="1200">
          <a:solidFill>
            <a:schemeClr val="tx1"/>
          </a:solidFill>
          <a:latin typeface="+mn-lt"/>
          <a:ea typeface="+mn-ea"/>
          <a:cs typeface="+mn-cs"/>
        </a:defRPr>
      </a:lvl7pPr>
      <a:lvl8pPr marL="2592324" algn="l" defTabSz="740664" rtl="0" eaLnBrk="1" latinLnBrk="0" hangingPunct="1">
        <a:defRPr sz="1458" kern="1200">
          <a:solidFill>
            <a:schemeClr val="tx1"/>
          </a:solidFill>
          <a:latin typeface="+mn-lt"/>
          <a:ea typeface="+mn-ea"/>
          <a:cs typeface="+mn-cs"/>
        </a:defRPr>
      </a:lvl8pPr>
      <a:lvl9pPr marL="2962656" algn="l" defTabSz="740664" rtl="0" eaLnBrk="1" latinLnBrk="0" hangingPunct="1">
        <a:defRPr sz="145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0E0F4EB9-CFB2-4A3C-A67D-44431911E6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113FC-239A-48CF-8E2E-4BCFC13EF382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3F206B6D-947A-4642-B504-44D4347C4E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2113" y="2728913"/>
            <a:ext cx="6608762" cy="1295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wrap="none" lIns="100012" tIns="49212" rIns="100012" bIns="49212" anchor="ctr"/>
          <a:lstStyle>
            <a:lvl1pPr defTabSz="9874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93713" defTabSz="9874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987425" defTabSz="9874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481138" defTabSz="9874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974850" defTabSz="987425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432050" defTabSz="987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889250" defTabSz="987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346450" defTabSz="987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03650" defTabSz="9874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en-US" altLang="en-US" sz="3400" b="1">
                <a:latin typeface="Tahoma" panose="020B0604030504040204" pitchFamily="34" charset="0"/>
              </a:rPr>
              <a:t>Streams Reference</a:t>
            </a:r>
            <a:endParaRPr lang="en-US" altLang="en-US" sz="3800" b="1">
              <a:latin typeface="Tahoma" panose="020B0604030504040204" pitchFamily="34" charset="0"/>
            </a:endParaRP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71D5D793-000F-430C-9E66-DF6B385C7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27338" y="6005513"/>
            <a:ext cx="38639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EF14884E-510E-4E18-A9A3-22C9269BD7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62313" y="4862513"/>
            <a:ext cx="363855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altLang="en-US" sz="2000" b="1" dirty="0">
                <a:latin typeface="Tahoma" panose="020B0604030504040204" pitchFamily="34" charset="0"/>
              </a:rPr>
              <a:t>Jim Fawcett</a:t>
            </a:r>
          </a:p>
          <a:p>
            <a:pPr algn="ctr"/>
            <a:r>
              <a:rPr lang="en-US" altLang="en-US" sz="2000" b="1" dirty="0">
                <a:latin typeface="Tahoma" panose="020B0604030504040204" pitchFamily="34" charset="0"/>
              </a:rPr>
              <a:t>CSE687-OnLine </a:t>
            </a:r>
          </a:p>
          <a:p>
            <a:pPr algn="ctr"/>
            <a:r>
              <a:rPr lang="en-US" altLang="en-US" sz="2000" b="1" dirty="0">
                <a:latin typeface="Tahoma" panose="020B0604030504040204" pitchFamily="34" charset="0"/>
              </a:rPr>
              <a:t>Spring 2017</a:t>
            </a:r>
          </a:p>
          <a:p>
            <a:pPr algn="ctr"/>
            <a:endParaRPr lang="en-US" altLang="en-US" sz="2000" dirty="0">
              <a:latin typeface="Tahoma" panose="020B060403050404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C00EECF-E064-4A9A-8D50-2269D5BDE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>
            <a:extLst>
              <a:ext uri="{FF2B5EF4-FFF2-40B4-BE49-F238E27FC236}">
                <a16:creationId xmlns:a16="http://schemas.microsoft.com/office/drawing/2014/main" id="{6E5A5090-E591-4955-9862-E225BD41A0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8964" y="404089"/>
            <a:ext cx="8517910" cy="723830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Streams Library Classes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55852F6-D2B2-40B7-97E5-94F1513B6680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19113" y="1280320"/>
            <a:ext cx="8915400" cy="5639594"/>
          </a:xfrm>
          <a:solidFill>
            <a:schemeClr val="bg1"/>
          </a:solidFill>
          <a:ln/>
        </p:spPr>
        <p:txBody>
          <a:bodyPr lIns="100012" tIns="49212" rIns="100012" bIns="49212"/>
          <a:lstStyle/>
          <a:p>
            <a:pPr>
              <a:lnSpc>
                <a:spcPct val="90000"/>
              </a:lnSpc>
            </a:pPr>
            <a:r>
              <a:rPr lang="en-US" altLang="en-US" sz="1800" b="1" dirty="0"/>
              <a:t>Streams:</a:t>
            </a:r>
            <a:br>
              <a:rPr lang="en-US" altLang="en-US" sz="1800" b="1" dirty="0"/>
            </a:br>
            <a:br>
              <a:rPr lang="en-US" altLang="en-US" sz="600" b="1" dirty="0"/>
            </a:br>
            <a:r>
              <a:rPr lang="en-US" altLang="en-US" sz="1800" dirty="0"/>
              <a:t>Part of the Standard C++ Library.  They are a family of related classes designed to insert and extract data from devices and memory buffers.  The most important classes are:</a:t>
            </a:r>
          </a:p>
          <a:p>
            <a:pPr lvl="1">
              <a:lnSpc>
                <a:spcPct val="90000"/>
              </a:lnSpc>
            </a:pPr>
            <a:r>
              <a:rPr lang="en-US" altLang="en-US" sz="1600" b="1" i="1" dirty="0" err="1"/>
              <a:t>ios</a:t>
            </a:r>
            <a:r>
              <a:rPr lang="en-US" altLang="en-US" sz="1600" dirty="0"/>
              <a:t> which controls formatting and manages error state for all streams</a:t>
            </a:r>
          </a:p>
          <a:p>
            <a:pPr lvl="1">
              <a:lnSpc>
                <a:spcPct val="90000"/>
              </a:lnSpc>
            </a:pPr>
            <a:r>
              <a:rPr lang="en-US" altLang="en-US" sz="1600" b="1" i="1" dirty="0" err="1"/>
              <a:t>streambuf</a:t>
            </a:r>
            <a:r>
              <a:rPr lang="en-US" altLang="en-US" sz="1600" dirty="0"/>
              <a:t> abstracts buffering of data during insertion and extraction from streams</a:t>
            </a:r>
          </a:p>
          <a:p>
            <a:pPr lvl="1">
              <a:lnSpc>
                <a:spcPct val="90000"/>
              </a:lnSpc>
            </a:pPr>
            <a:r>
              <a:rPr lang="en-US" altLang="en-US" sz="1600" b="1" i="1" dirty="0" err="1"/>
              <a:t>istream</a:t>
            </a:r>
            <a:r>
              <a:rPr lang="en-US" altLang="en-US" sz="1600" dirty="0"/>
              <a:t> provides the basic client interface for extraction from a stream</a:t>
            </a:r>
          </a:p>
          <a:p>
            <a:pPr lvl="1">
              <a:lnSpc>
                <a:spcPct val="90000"/>
              </a:lnSpc>
            </a:pPr>
            <a:r>
              <a:rPr lang="en-US" altLang="en-US" sz="1600" b="1" i="1" dirty="0" err="1"/>
              <a:t>ostream</a:t>
            </a:r>
            <a:r>
              <a:rPr lang="en-US" altLang="en-US" sz="1600" dirty="0"/>
              <a:t> provides the basic client interface for insertion into a stream</a:t>
            </a:r>
          </a:p>
          <a:p>
            <a:pPr lvl="1">
              <a:lnSpc>
                <a:spcPct val="90000"/>
              </a:lnSpc>
            </a:pPr>
            <a:r>
              <a:rPr lang="en-US" altLang="en-US" sz="1600" b="1" i="1" dirty="0"/>
              <a:t>iostream</a:t>
            </a:r>
            <a:r>
              <a:rPr lang="en-US" altLang="en-US" sz="1600" dirty="0"/>
              <a:t> simply merges </a:t>
            </a:r>
            <a:r>
              <a:rPr lang="en-US" altLang="en-US" sz="1600" dirty="0" err="1"/>
              <a:t>istream</a:t>
            </a:r>
            <a:r>
              <a:rPr lang="en-US" altLang="en-US" sz="1600" dirty="0"/>
              <a:t> and </a:t>
            </a:r>
            <a:r>
              <a:rPr lang="en-US" altLang="en-US" sz="1600" dirty="0" err="1"/>
              <a:t>ostream</a:t>
            </a:r>
            <a:r>
              <a:rPr lang="en-US" altLang="en-US" sz="1600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altLang="en-US" sz="1600" b="1" i="1" dirty="0" err="1"/>
              <a:t>ifstream</a:t>
            </a:r>
            <a:r>
              <a:rPr lang="en-US" altLang="en-US" sz="1600" dirty="0"/>
              <a:t> derives from </a:t>
            </a:r>
            <a:r>
              <a:rPr lang="en-US" altLang="en-US" sz="1600" dirty="0" err="1"/>
              <a:t>istream</a:t>
            </a:r>
            <a:r>
              <a:rPr lang="en-US" altLang="en-US" sz="1600" dirty="0"/>
              <a:t> specialized for input streams that extract from files</a:t>
            </a:r>
          </a:p>
          <a:p>
            <a:pPr lvl="1">
              <a:lnSpc>
                <a:spcPct val="90000"/>
              </a:lnSpc>
            </a:pPr>
            <a:r>
              <a:rPr lang="en-US" altLang="en-US" sz="1600" b="1" i="1" dirty="0" err="1"/>
              <a:t>ofstream</a:t>
            </a:r>
            <a:r>
              <a:rPr lang="en-US" altLang="en-US" sz="1600" dirty="0"/>
              <a:t> derives from </a:t>
            </a:r>
            <a:r>
              <a:rPr lang="en-US" altLang="en-US" sz="1600" dirty="0" err="1"/>
              <a:t>ostream</a:t>
            </a:r>
            <a:r>
              <a:rPr lang="en-US" altLang="en-US" sz="1600" dirty="0"/>
              <a:t> specialized for output streams that insert to files</a:t>
            </a:r>
          </a:p>
          <a:p>
            <a:pPr lvl="1">
              <a:lnSpc>
                <a:spcPct val="90000"/>
              </a:lnSpc>
            </a:pPr>
            <a:r>
              <a:rPr lang="en-US" altLang="en-US" sz="1600" b="1" i="1" dirty="0" err="1"/>
              <a:t>filebuf</a:t>
            </a:r>
            <a:r>
              <a:rPr lang="en-US" altLang="en-US" sz="1600" dirty="0"/>
              <a:t> derives from </a:t>
            </a:r>
            <a:r>
              <a:rPr lang="en-US" altLang="en-US" sz="1600" dirty="0" err="1"/>
              <a:t>streambuf</a:t>
            </a:r>
            <a:r>
              <a:rPr lang="en-US" altLang="en-US" sz="1600" dirty="0"/>
              <a:t> specialized for file buffering</a:t>
            </a:r>
          </a:p>
          <a:p>
            <a:pPr lvl="1">
              <a:lnSpc>
                <a:spcPct val="90000"/>
              </a:lnSpc>
            </a:pPr>
            <a:r>
              <a:rPr lang="en-US" altLang="en-US" sz="1600" b="1" i="1" dirty="0" err="1"/>
              <a:t>istringstream</a:t>
            </a:r>
            <a:r>
              <a:rPr lang="en-US" altLang="en-US" sz="1600" dirty="0"/>
              <a:t> derives from </a:t>
            </a:r>
            <a:r>
              <a:rPr lang="en-US" altLang="en-US" sz="1600" dirty="0" err="1"/>
              <a:t>istream</a:t>
            </a:r>
            <a:r>
              <a:rPr lang="en-US" altLang="en-US" sz="1600" dirty="0"/>
              <a:t> specialized for input streams that extract from buffers in memory</a:t>
            </a:r>
          </a:p>
          <a:p>
            <a:pPr lvl="1">
              <a:lnSpc>
                <a:spcPct val="90000"/>
              </a:lnSpc>
            </a:pPr>
            <a:r>
              <a:rPr lang="en-US" altLang="en-US" sz="1600" b="1" i="1" dirty="0" err="1"/>
              <a:t>ostringstream</a:t>
            </a:r>
            <a:r>
              <a:rPr lang="en-US" altLang="en-US" sz="1600" dirty="0"/>
              <a:t> derives from </a:t>
            </a:r>
            <a:r>
              <a:rPr lang="en-US" altLang="en-US" sz="1600" dirty="0" err="1"/>
              <a:t>ostream</a:t>
            </a:r>
            <a:r>
              <a:rPr lang="en-US" altLang="en-US" sz="1600" dirty="0"/>
              <a:t> specialized for output  streams that insert to buffers in memory</a:t>
            </a:r>
          </a:p>
          <a:p>
            <a:pPr lvl="1">
              <a:lnSpc>
                <a:spcPct val="90000"/>
              </a:lnSpc>
            </a:pPr>
            <a:r>
              <a:rPr lang="en-US" altLang="en-US" sz="1600" b="1" i="1" dirty="0" err="1"/>
              <a:t>stringbuf</a:t>
            </a:r>
            <a:r>
              <a:rPr lang="en-US" altLang="en-US" sz="1600" dirty="0"/>
              <a:t> derives from </a:t>
            </a:r>
            <a:r>
              <a:rPr lang="en-US" altLang="en-US" sz="1600" dirty="0" err="1"/>
              <a:t>streambuf</a:t>
            </a:r>
            <a:r>
              <a:rPr lang="en-US" altLang="en-US" sz="1600" dirty="0"/>
              <a:t> specialized for in- memory buffers</a:t>
            </a:r>
          </a:p>
          <a:p>
            <a:pPr lvl="1">
              <a:lnSpc>
                <a:spcPct val="90000"/>
              </a:lnSpc>
            </a:pPr>
            <a:r>
              <a:rPr lang="en-US" altLang="en-US" sz="1600" b="1" i="1" dirty="0" err="1"/>
              <a:t>stdiobuf</a:t>
            </a:r>
            <a:r>
              <a:rPr lang="en-US" altLang="en-US" sz="1600" dirty="0"/>
              <a:t> provides compatibility with </a:t>
            </a:r>
            <a:r>
              <a:rPr lang="en-US" altLang="en-US" sz="1600" dirty="0" err="1"/>
              <a:t>stdio</a:t>
            </a:r>
            <a:endParaRPr lang="en-US" altLang="en-US" sz="1600" dirty="0"/>
          </a:p>
          <a:p>
            <a:pPr>
              <a:lnSpc>
                <a:spcPct val="90000"/>
              </a:lnSpc>
            </a:pPr>
            <a:r>
              <a:rPr lang="en-US" altLang="en-US" sz="1800" b="1" dirty="0"/>
              <a:t>Global objects:</a:t>
            </a:r>
            <a:br>
              <a:rPr lang="en-US" altLang="en-US" sz="1800" b="1" dirty="0"/>
            </a:br>
            <a:endParaRPr lang="en-US" altLang="en-US" sz="600" b="1" dirty="0"/>
          </a:p>
          <a:p>
            <a:pPr lvl="1">
              <a:lnSpc>
                <a:spcPct val="90000"/>
              </a:lnSpc>
            </a:pPr>
            <a:r>
              <a:rPr lang="en-US" altLang="en-US" sz="1600" dirty="0" err="1">
                <a:latin typeface="Consolas" panose="020B0609020204030204" pitchFamily="49" charset="0"/>
              </a:rPr>
              <a:t>cin</a:t>
            </a:r>
            <a:r>
              <a:rPr lang="en-US" altLang="en-US" sz="1600" dirty="0">
                <a:latin typeface="Consolas" panose="020B0609020204030204" pitchFamily="49" charset="0"/>
              </a:rPr>
              <a:t>, </a:t>
            </a:r>
            <a:r>
              <a:rPr lang="en-US" altLang="en-US" sz="1600" dirty="0" err="1">
                <a:latin typeface="Consolas" panose="020B0609020204030204" pitchFamily="49" charset="0"/>
              </a:rPr>
              <a:t>cout</a:t>
            </a:r>
            <a:r>
              <a:rPr lang="en-US" altLang="en-US" sz="1600" dirty="0">
                <a:latin typeface="Consolas" panose="020B0609020204030204" pitchFamily="49" charset="0"/>
              </a:rPr>
              <a:t>, </a:t>
            </a:r>
            <a:r>
              <a:rPr lang="en-US" altLang="en-US" sz="1600" dirty="0" err="1">
                <a:latin typeface="Consolas" panose="020B0609020204030204" pitchFamily="49" charset="0"/>
              </a:rPr>
              <a:t>cerr</a:t>
            </a:r>
            <a:r>
              <a:rPr lang="en-US" altLang="en-US" sz="1600" dirty="0">
                <a:latin typeface="Consolas" panose="020B0609020204030204" pitchFamily="49" charset="0"/>
              </a:rPr>
              <a:t>, and clog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F79BCB-A954-4B02-8B8D-F2F021820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EF55C-5DB8-4550-80F2-2D9D79564628}" type="slidenum">
              <a:rPr lang="en-US" altLang="en-US"/>
              <a:pPr/>
              <a:t>2</a:t>
            </a:fld>
            <a:endParaRPr lang="en-US" altLang="en-US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Rectangle 4">
            <a:extLst>
              <a:ext uri="{FF2B5EF4-FFF2-40B4-BE49-F238E27FC236}">
                <a16:creationId xmlns:a16="http://schemas.microsoft.com/office/drawing/2014/main" id="{2710A90D-A3EC-46CC-A0E3-48FD04C335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78964" y="404089"/>
            <a:ext cx="8517910" cy="876230"/>
          </a:xfrm>
        </p:spPr>
        <p:txBody>
          <a:bodyPr>
            <a:normAutofit/>
          </a:bodyPr>
          <a:lstStyle/>
          <a:p>
            <a:r>
              <a:rPr lang="en-US" altLang="en-US" sz="3200" b="1" dirty="0"/>
              <a:t>iostream Hierarchy</a:t>
            </a:r>
          </a:p>
        </p:txBody>
      </p:sp>
      <p:graphicFrame>
        <p:nvGraphicFramePr>
          <p:cNvPr id="39941" name="Object 5">
            <a:extLst>
              <a:ext uri="{FF2B5EF4-FFF2-40B4-BE49-F238E27FC236}">
                <a16:creationId xmlns:a16="http://schemas.microsoft.com/office/drawing/2014/main" id="{E0E8FD05-6BD1-4A8C-9EAA-4580A0626EFC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672618"/>
              </p:ext>
            </p:extLst>
          </p:nvPr>
        </p:nvGraphicFramePr>
        <p:xfrm>
          <a:off x="213519" y="1585119"/>
          <a:ext cx="8686800" cy="496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5" name="Visio" r:id="rId3" imgW="9293047" imgH="5308092" progId="Visio.Drawing.11">
                  <p:embed/>
                </p:oleObj>
              </mc:Choice>
              <mc:Fallback>
                <p:oleObj name="Visio" r:id="rId3" imgW="9293047" imgH="5308092" progId="Visio.Drawing.11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519" y="1585119"/>
                        <a:ext cx="8686800" cy="4962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 cap="flat" cmpd="sng">
                            <a:solidFill>
                              <a:schemeClr val="tx1"/>
                            </a:solidFill>
                            <a:prstDash val="solid"/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01A40DA-59BF-4B63-BFA4-8F254EB9F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7AB4F-036E-48EB-95BD-D1282CDBFC96}" type="slidenum">
              <a:rPr lang="en-US" altLang="en-US"/>
              <a:pPr/>
              <a:t>3</a:t>
            </a:fld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3316292421</TotalTime>
  <Pages>2</Pages>
  <Words>18</Words>
  <Application>Microsoft Office PowerPoint</Application>
  <PresentationFormat>Custom</PresentationFormat>
  <Paragraphs>25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Calibri Light</vt:lpstr>
      <vt:lpstr>Consolas</vt:lpstr>
      <vt:lpstr>Tahoma</vt:lpstr>
      <vt:lpstr>Office Theme</vt:lpstr>
      <vt:lpstr>Visio</vt:lpstr>
      <vt:lpstr> </vt:lpstr>
      <vt:lpstr>Streams Library Classes</vt:lpstr>
      <vt:lpstr>iostream Hierarchy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>Jim Fawcett</dc:creator>
  <cp:keywords/>
  <dc:description/>
  <cp:lastModifiedBy>James Fawcett</cp:lastModifiedBy>
  <cp:revision>21</cp:revision>
  <cp:lastPrinted>1999-01-15T02:44:17Z</cp:lastPrinted>
  <dcterms:created xsi:type="dcterms:W3CDTF">1997-01-26T20:32:24Z</dcterms:created>
  <dcterms:modified xsi:type="dcterms:W3CDTF">2017-08-06T00:12:23Z</dcterms:modified>
</cp:coreProperties>
</file>