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5" r:id="rId4"/>
    <p:sldId id="258" r:id="rId5"/>
    <p:sldId id="259" r:id="rId6"/>
    <p:sldId id="263" r:id="rId7"/>
    <p:sldId id="260" r:id="rId8"/>
    <p:sldId id="261" r:id="rId9"/>
    <p:sldId id="262"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7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14E85-6D97-4B81-9DCD-D34DAB0E9865}"/>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154A50-1FBC-4FB5-8499-B6814538AA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3">
            <a:extLst>
              <a:ext uri="{FF2B5EF4-FFF2-40B4-BE49-F238E27FC236}">
                <a16:creationId xmlns:a16="http://schemas.microsoft.com/office/drawing/2014/main" id="{F49EC306-95CC-4158-B93E-83E9DA0F06E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C1EBEA4-D85C-49EF-BFCD-E73A56A5FC30}"/>
              </a:ext>
            </a:extLst>
          </p:cNvPr>
          <p:cNvSpPr>
            <a:spLocks noGrp="1"/>
          </p:cNvSpPr>
          <p:nvPr>
            <p:ph type="sldNum" sz="quarter" idx="11"/>
          </p:nvPr>
        </p:nvSpPr>
        <p:spPr/>
        <p:txBody>
          <a:bodyPr/>
          <a:lstStyle>
            <a:lvl1pPr>
              <a:defRPr/>
            </a:lvl1pPr>
          </a:lstStyle>
          <a:p>
            <a:fld id="{A61B8073-F04E-44F9-88FA-B0BD6B18CDB9}" type="slidenum">
              <a:rPr lang="en-US" altLang="en-US"/>
              <a:pPr/>
              <a:t>‹#›</a:t>
            </a:fld>
            <a:endParaRPr lang="en-US" altLang="en-US"/>
          </a:p>
        </p:txBody>
      </p:sp>
    </p:spTree>
    <p:extLst>
      <p:ext uri="{BB962C8B-B14F-4D97-AF65-F5344CB8AC3E}">
        <p14:creationId xmlns:p14="http://schemas.microsoft.com/office/powerpoint/2010/main" val="132480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2C37D-93D1-4C0E-95BE-0A5D729658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9124D0-1936-4F69-A7E9-48CD4069FB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1355C806-EC2E-47E5-9432-374C445A652B}"/>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788A32D-1C6E-4B78-8071-6BF5A3619B62}"/>
              </a:ext>
            </a:extLst>
          </p:cNvPr>
          <p:cNvSpPr>
            <a:spLocks noGrp="1"/>
          </p:cNvSpPr>
          <p:nvPr>
            <p:ph type="sldNum" sz="quarter" idx="11"/>
          </p:nvPr>
        </p:nvSpPr>
        <p:spPr/>
        <p:txBody>
          <a:bodyPr/>
          <a:lstStyle>
            <a:lvl1pPr>
              <a:defRPr/>
            </a:lvl1pPr>
          </a:lstStyle>
          <a:p>
            <a:fld id="{711BC75F-1757-4C74-8575-BC7CCB278F68}" type="slidenum">
              <a:rPr lang="en-US" altLang="en-US"/>
              <a:pPr/>
              <a:t>‹#›</a:t>
            </a:fld>
            <a:endParaRPr lang="en-US" altLang="en-US"/>
          </a:p>
        </p:txBody>
      </p:sp>
    </p:spTree>
    <p:extLst>
      <p:ext uri="{BB962C8B-B14F-4D97-AF65-F5344CB8AC3E}">
        <p14:creationId xmlns:p14="http://schemas.microsoft.com/office/powerpoint/2010/main" val="412336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4F1B66-1B12-4670-BAF6-62EE03B222E3}"/>
              </a:ext>
            </a:extLst>
          </p:cNvPr>
          <p:cNvSpPr>
            <a:spLocks noGrp="1"/>
          </p:cNvSpPr>
          <p:nvPr>
            <p:ph type="title" orient="vert"/>
          </p:nvPr>
        </p:nvSpPr>
        <p:spPr>
          <a:xfrm>
            <a:off x="6515100" y="228600"/>
            <a:ext cx="1943100" cy="5867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27BBC8-7DCF-4544-8CD5-F00DA44967F8}"/>
              </a:ext>
            </a:extLst>
          </p:cNvPr>
          <p:cNvSpPr>
            <a:spLocks noGrp="1"/>
          </p:cNvSpPr>
          <p:nvPr>
            <p:ph type="body" orient="vert" idx="1"/>
          </p:nvPr>
        </p:nvSpPr>
        <p:spPr>
          <a:xfrm>
            <a:off x="685800" y="228600"/>
            <a:ext cx="56769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8E2B484-2F69-456D-948A-562892D9D0D4}"/>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EB440A5-9D8F-48AF-979A-16AE5F804ED3}"/>
              </a:ext>
            </a:extLst>
          </p:cNvPr>
          <p:cNvSpPr>
            <a:spLocks noGrp="1"/>
          </p:cNvSpPr>
          <p:nvPr>
            <p:ph type="sldNum" sz="quarter" idx="11"/>
          </p:nvPr>
        </p:nvSpPr>
        <p:spPr/>
        <p:txBody>
          <a:bodyPr/>
          <a:lstStyle>
            <a:lvl1pPr>
              <a:defRPr/>
            </a:lvl1pPr>
          </a:lstStyle>
          <a:p>
            <a:fld id="{A2274172-84F9-4932-9A4F-77F4D5E3D100}" type="slidenum">
              <a:rPr lang="en-US" altLang="en-US"/>
              <a:pPr/>
              <a:t>‹#›</a:t>
            </a:fld>
            <a:endParaRPr lang="en-US" altLang="en-US"/>
          </a:p>
        </p:txBody>
      </p:sp>
    </p:spTree>
    <p:extLst>
      <p:ext uri="{BB962C8B-B14F-4D97-AF65-F5344CB8AC3E}">
        <p14:creationId xmlns:p14="http://schemas.microsoft.com/office/powerpoint/2010/main" val="194628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C29FB-1AA9-42D8-B820-ABF1767A84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64188F-68A5-4A58-B852-710B06ED8B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EB8FC803-6470-4E7F-A69D-255A60294D4C}"/>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19172AD-C9AC-4EA3-BFF0-E361192AF649}"/>
              </a:ext>
            </a:extLst>
          </p:cNvPr>
          <p:cNvSpPr>
            <a:spLocks noGrp="1"/>
          </p:cNvSpPr>
          <p:nvPr>
            <p:ph type="sldNum" sz="quarter" idx="11"/>
          </p:nvPr>
        </p:nvSpPr>
        <p:spPr/>
        <p:txBody>
          <a:bodyPr/>
          <a:lstStyle>
            <a:lvl1pPr>
              <a:defRPr/>
            </a:lvl1pPr>
          </a:lstStyle>
          <a:p>
            <a:fld id="{D8D24BC6-C829-47DE-9FB3-F809C077D5BC}" type="slidenum">
              <a:rPr lang="en-US" altLang="en-US"/>
              <a:pPr/>
              <a:t>‹#›</a:t>
            </a:fld>
            <a:endParaRPr lang="en-US" altLang="en-US"/>
          </a:p>
        </p:txBody>
      </p:sp>
    </p:spTree>
    <p:extLst>
      <p:ext uri="{BB962C8B-B14F-4D97-AF65-F5344CB8AC3E}">
        <p14:creationId xmlns:p14="http://schemas.microsoft.com/office/powerpoint/2010/main" val="276943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4355-242B-4E16-9794-1E31E2929C0D}"/>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420A22-AD7A-4B92-946D-49118B37774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a:extLst>
              <a:ext uri="{FF2B5EF4-FFF2-40B4-BE49-F238E27FC236}">
                <a16:creationId xmlns:a16="http://schemas.microsoft.com/office/drawing/2014/main" id="{C4A8DD14-BFB5-4E6A-98B4-FBFF16A759D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79280FB-91A2-428D-ACDD-31D7351C1EB1}"/>
              </a:ext>
            </a:extLst>
          </p:cNvPr>
          <p:cNvSpPr>
            <a:spLocks noGrp="1"/>
          </p:cNvSpPr>
          <p:nvPr>
            <p:ph type="sldNum" sz="quarter" idx="11"/>
          </p:nvPr>
        </p:nvSpPr>
        <p:spPr/>
        <p:txBody>
          <a:bodyPr/>
          <a:lstStyle>
            <a:lvl1pPr>
              <a:defRPr/>
            </a:lvl1pPr>
          </a:lstStyle>
          <a:p>
            <a:fld id="{4CB27576-D5F1-4153-921E-67DB59E048B1}" type="slidenum">
              <a:rPr lang="en-US" altLang="en-US"/>
              <a:pPr/>
              <a:t>‹#›</a:t>
            </a:fld>
            <a:endParaRPr lang="en-US" altLang="en-US"/>
          </a:p>
        </p:txBody>
      </p:sp>
    </p:spTree>
    <p:extLst>
      <p:ext uri="{BB962C8B-B14F-4D97-AF65-F5344CB8AC3E}">
        <p14:creationId xmlns:p14="http://schemas.microsoft.com/office/powerpoint/2010/main" val="360078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F743-A990-40A8-AF6D-613AE41E87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3F577B-C5E2-428B-96CC-DCE53D85C306}"/>
              </a:ext>
            </a:extLst>
          </p:cNvPr>
          <p:cNvSpPr>
            <a:spLocks noGrp="1"/>
          </p:cNvSpPr>
          <p:nvPr>
            <p:ph sz="half" idx="1"/>
          </p:nvPr>
        </p:nvSpPr>
        <p:spPr>
          <a:xfrm>
            <a:off x="685800" y="1524000"/>
            <a:ext cx="381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B9E5D8-9563-4031-9B47-A87267D24204}"/>
              </a:ext>
            </a:extLst>
          </p:cNvPr>
          <p:cNvSpPr>
            <a:spLocks noGrp="1"/>
          </p:cNvSpPr>
          <p:nvPr>
            <p:ph sz="half" idx="2"/>
          </p:nvPr>
        </p:nvSpPr>
        <p:spPr>
          <a:xfrm>
            <a:off x="4648200" y="1524000"/>
            <a:ext cx="381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F66C0D-926C-44DD-BD71-FA8F8D886D1A}"/>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7F6A4EC-3075-4985-905A-B6EDF14D8A07}"/>
              </a:ext>
            </a:extLst>
          </p:cNvPr>
          <p:cNvSpPr>
            <a:spLocks noGrp="1"/>
          </p:cNvSpPr>
          <p:nvPr>
            <p:ph type="sldNum" sz="quarter" idx="11"/>
          </p:nvPr>
        </p:nvSpPr>
        <p:spPr/>
        <p:txBody>
          <a:bodyPr/>
          <a:lstStyle>
            <a:lvl1pPr>
              <a:defRPr/>
            </a:lvl1pPr>
          </a:lstStyle>
          <a:p>
            <a:fld id="{42335D68-BDBF-4B22-9B10-5AB22DCCB0E0}" type="slidenum">
              <a:rPr lang="en-US" altLang="en-US"/>
              <a:pPr/>
              <a:t>‹#›</a:t>
            </a:fld>
            <a:endParaRPr lang="en-US" altLang="en-US"/>
          </a:p>
        </p:txBody>
      </p:sp>
    </p:spTree>
    <p:extLst>
      <p:ext uri="{BB962C8B-B14F-4D97-AF65-F5344CB8AC3E}">
        <p14:creationId xmlns:p14="http://schemas.microsoft.com/office/powerpoint/2010/main" val="364669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E9DB1-8D21-4816-82F7-0CE506AC4B5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1A2693-0AAD-42AF-BBAA-3664405F3B9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0FA2AE-1E5F-4CDF-867E-BE4E5513BFB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BA7E99-EA09-45CE-BFE5-88F0B21D7D6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D6C339-B17B-47A1-8DBB-20A7AF2C9E43}"/>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0C52A6D8-5213-4574-A9CF-9FC8808A7BFD}"/>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DB7DA863-A423-488A-8596-4789287611C5}"/>
              </a:ext>
            </a:extLst>
          </p:cNvPr>
          <p:cNvSpPr>
            <a:spLocks noGrp="1"/>
          </p:cNvSpPr>
          <p:nvPr>
            <p:ph type="sldNum" sz="quarter" idx="11"/>
          </p:nvPr>
        </p:nvSpPr>
        <p:spPr/>
        <p:txBody>
          <a:bodyPr/>
          <a:lstStyle>
            <a:lvl1pPr>
              <a:defRPr/>
            </a:lvl1pPr>
          </a:lstStyle>
          <a:p>
            <a:fld id="{E9B35F78-5192-4983-9585-AD6CE46E3D31}" type="slidenum">
              <a:rPr lang="en-US" altLang="en-US"/>
              <a:pPr/>
              <a:t>‹#›</a:t>
            </a:fld>
            <a:endParaRPr lang="en-US" altLang="en-US"/>
          </a:p>
        </p:txBody>
      </p:sp>
    </p:spTree>
    <p:extLst>
      <p:ext uri="{BB962C8B-B14F-4D97-AF65-F5344CB8AC3E}">
        <p14:creationId xmlns:p14="http://schemas.microsoft.com/office/powerpoint/2010/main" val="208841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7CB88-88F1-428F-A585-A8EE09A0D830}"/>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C0B7B367-12D3-463E-A106-694AFFCBD9B0}"/>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74DBF6D-3B14-49F2-9F75-D47BDF918C72}"/>
              </a:ext>
            </a:extLst>
          </p:cNvPr>
          <p:cNvSpPr>
            <a:spLocks noGrp="1"/>
          </p:cNvSpPr>
          <p:nvPr>
            <p:ph type="sldNum" sz="quarter" idx="11"/>
          </p:nvPr>
        </p:nvSpPr>
        <p:spPr/>
        <p:txBody>
          <a:bodyPr/>
          <a:lstStyle>
            <a:lvl1pPr>
              <a:defRPr/>
            </a:lvl1pPr>
          </a:lstStyle>
          <a:p>
            <a:fld id="{FB96114E-A033-4347-9D11-2629C29D16EB}" type="slidenum">
              <a:rPr lang="en-US" altLang="en-US"/>
              <a:pPr/>
              <a:t>‹#›</a:t>
            </a:fld>
            <a:endParaRPr lang="en-US" altLang="en-US"/>
          </a:p>
        </p:txBody>
      </p:sp>
    </p:spTree>
    <p:extLst>
      <p:ext uri="{BB962C8B-B14F-4D97-AF65-F5344CB8AC3E}">
        <p14:creationId xmlns:p14="http://schemas.microsoft.com/office/powerpoint/2010/main" val="410238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596982F-F925-4028-9888-87EBA1680603}"/>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9F678753-40F5-476E-A014-A6089FAFB749}"/>
              </a:ext>
            </a:extLst>
          </p:cNvPr>
          <p:cNvSpPr>
            <a:spLocks noGrp="1"/>
          </p:cNvSpPr>
          <p:nvPr>
            <p:ph type="sldNum" sz="quarter" idx="11"/>
          </p:nvPr>
        </p:nvSpPr>
        <p:spPr/>
        <p:txBody>
          <a:bodyPr/>
          <a:lstStyle>
            <a:lvl1pPr>
              <a:defRPr/>
            </a:lvl1pPr>
          </a:lstStyle>
          <a:p>
            <a:fld id="{CDD456A2-8A91-4F4E-870D-FB4E72FCEA93}" type="slidenum">
              <a:rPr lang="en-US" altLang="en-US"/>
              <a:pPr/>
              <a:t>‹#›</a:t>
            </a:fld>
            <a:endParaRPr lang="en-US" altLang="en-US"/>
          </a:p>
        </p:txBody>
      </p:sp>
    </p:spTree>
    <p:extLst>
      <p:ext uri="{BB962C8B-B14F-4D97-AF65-F5344CB8AC3E}">
        <p14:creationId xmlns:p14="http://schemas.microsoft.com/office/powerpoint/2010/main" val="42702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E88E-B6D8-4A0E-8E93-F5A3A0D93BD2}"/>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EE6941-DE71-4C2B-81B7-15A30C427AF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E1A3AA-CA57-4854-AE0B-82DCD8F6850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700B2FCB-87BB-49C6-AA56-7D09963FAAA0}"/>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5F3DF4B-11D8-418F-9D29-5685252CE492}"/>
              </a:ext>
            </a:extLst>
          </p:cNvPr>
          <p:cNvSpPr>
            <a:spLocks noGrp="1"/>
          </p:cNvSpPr>
          <p:nvPr>
            <p:ph type="sldNum" sz="quarter" idx="11"/>
          </p:nvPr>
        </p:nvSpPr>
        <p:spPr/>
        <p:txBody>
          <a:bodyPr/>
          <a:lstStyle>
            <a:lvl1pPr>
              <a:defRPr/>
            </a:lvl1pPr>
          </a:lstStyle>
          <a:p>
            <a:fld id="{3A5260A9-838D-449A-8A0D-C6CD4383C976}" type="slidenum">
              <a:rPr lang="en-US" altLang="en-US"/>
              <a:pPr/>
              <a:t>‹#›</a:t>
            </a:fld>
            <a:endParaRPr lang="en-US" altLang="en-US"/>
          </a:p>
        </p:txBody>
      </p:sp>
    </p:spTree>
    <p:extLst>
      <p:ext uri="{BB962C8B-B14F-4D97-AF65-F5344CB8AC3E}">
        <p14:creationId xmlns:p14="http://schemas.microsoft.com/office/powerpoint/2010/main" val="408134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37E34-D189-4DE2-AAE2-36AF3666827B}"/>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37F347-1E81-42C3-9910-6B49387BC2E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D2CAA-4578-4638-B3A0-83199E029D4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3B2C07E0-C8C5-49CF-85F9-FC630F3BC833}"/>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537F823-AAA6-4F1A-B499-5B5139D2151E}"/>
              </a:ext>
            </a:extLst>
          </p:cNvPr>
          <p:cNvSpPr>
            <a:spLocks noGrp="1"/>
          </p:cNvSpPr>
          <p:nvPr>
            <p:ph type="sldNum" sz="quarter" idx="11"/>
          </p:nvPr>
        </p:nvSpPr>
        <p:spPr/>
        <p:txBody>
          <a:bodyPr/>
          <a:lstStyle>
            <a:lvl1pPr>
              <a:defRPr/>
            </a:lvl1pPr>
          </a:lstStyle>
          <a:p>
            <a:fld id="{55797D4E-D480-4ED7-A879-BE4EFBF78EBC}" type="slidenum">
              <a:rPr lang="en-US" altLang="en-US"/>
              <a:pPr/>
              <a:t>‹#›</a:t>
            </a:fld>
            <a:endParaRPr lang="en-US" altLang="en-US"/>
          </a:p>
        </p:txBody>
      </p:sp>
    </p:spTree>
    <p:extLst>
      <p:ext uri="{BB962C8B-B14F-4D97-AF65-F5344CB8AC3E}">
        <p14:creationId xmlns:p14="http://schemas.microsoft.com/office/powerpoint/2010/main" val="180593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1813C340-C1CF-4C03-99F0-26B93AC3A7B2}"/>
              </a:ext>
            </a:extLst>
          </p:cNvPr>
          <p:cNvGrpSpPr>
            <a:grpSpLocks/>
          </p:cNvGrpSpPr>
          <p:nvPr/>
        </p:nvGrpSpPr>
        <p:grpSpPr bwMode="auto">
          <a:xfrm>
            <a:off x="11113" y="1143000"/>
            <a:ext cx="9132887" cy="152400"/>
            <a:chOff x="0" y="900"/>
            <a:chExt cx="5753" cy="96"/>
          </a:xfrm>
        </p:grpSpPr>
        <p:sp>
          <p:nvSpPr>
            <p:cNvPr id="4099" name="Rectangle 3">
              <a:extLst>
                <a:ext uri="{FF2B5EF4-FFF2-40B4-BE49-F238E27FC236}">
                  <a16:creationId xmlns:a16="http://schemas.microsoft.com/office/drawing/2014/main" id="{4B590B2A-1A6C-4D2A-BBA5-778E5A0CBB2C}"/>
                </a:ext>
              </a:extLst>
            </p:cNvPr>
            <p:cNvSpPr>
              <a:spLocks noChangeArrowheads="1"/>
            </p:cNvSpPr>
            <p:nvPr/>
          </p:nvSpPr>
          <p:spPr bwMode="auto">
            <a:xfrm>
              <a:off x="0" y="900"/>
              <a:ext cx="5753" cy="47"/>
            </a:xfrm>
            <a:prstGeom prst="rect">
              <a:avLst/>
            </a:prstGeom>
            <a:gradFill rotWithShape="0">
              <a:gsLst>
                <a:gs pos="0">
                  <a:srgbClr val="EBEBEB">
                    <a:gamma/>
                    <a:shade val="80000"/>
                    <a:invGamma/>
                  </a:srgbClr>
                </a:gs>
                <a:gs pos="50000">
                  <a:srgbClr val="EBEBEB"/>
                </a:gs>
                <a:gs pos="100000">
                  <a:srgbClr val="EBEBEB">
                    <a:gamma/>
                    <a:shade val="80000"/>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a:extLst>
                <a:ext uri="{FF2B5EF4-FFF2-40B4-BE49-F238E27FC236}">
                  <a16:creationId xmlns:a16="http://schemas.microsoft.com/office/drawing/2014/main" id="{978C5EFE-845B-42D4-A0D9-53308EB46088}"/>
                </a:ext>
              </a:extLst>
            </p:cNvPr>
            <p:cNvSpPr>
              <a:spLocks noChangeArrowheads="1"/>
            </p:cNvSpPr>
            <p:nvPr/>
          </p:nvSpPr>
          <p:spPr bwMode="auto">
            <a:xfrm>
              <a:off x="0" y="972"/>
              <a:ext cx="5753" cy="24"/>
            </a:xfrm>
            <a:prstGeom prst="rect">
              <a:avLst/>
            </a:prstGeom>
            <a:gradFill rotWithShape="0">
              <a:gsLst>
                <a:gs pos="0">
                  <a:srgbClr val="CECECE">
                    <a:gamma/>
                    <a:shade val="60000"/>
                    <a:invGamma/>
                  </a:srgbClr>
                </a:gs>
                <a:gs pos="50000">
                  <a:srgbClr val="CECECE"/>
                </a:gs>
                <a:gs pos="100000">
                  <a:srgbClr val="CECECE">
                    <a:gamma/>
                    <a:shade val="60000"/>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1" name="Rectangle 5">
            <a:extLst>
              <a:ext uri="{FF2B5EF4-FFF2-40B4-BE49-F238E27FC236}">
                <a16:creationId xmlns:a16="http://schemas.microsoft.com/office/drawing/2014/main" id="{E959F9C5-84FC-4894-A62B-05CBC4395AC9}"/>
              </a:ext>
            </a:extLst>
          </p:cNvPr>
          <p:cNvSpPr>
            <a:spLocks noGrp="1" noChangeArrowheads="1"/>
          </p:cNvSpPr>
          <p:nvPr>
            <p:ph type="body" idx="1"/>
          </p:nvPr>
        </p:nvSpPr>
        <p:spPr bwMode="auto">
          <a:xfrm>
            <a:off x="685800" y="1524000"/>
            <a:ext cx="777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74A4071F-502B-4838-8DE7-D08C1C9B4D9C}"/>
              </a:ext>
            </a:extLst>
          </p:cNvPr>
          <p:cNvSpPr>
            <a:spLocks noGrp="1" noChangeArrowheads="1"/>
          </p:cNvSpPr>
          <p:nvPr>
            <p:ph type="title"/>
          </p:nvPr>
        </p:nvSpPr>
        <p:spPr bwMode="auto">
          <a:xfrm>
            <a:off x="685800" y="2286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4103" name="Rectangle 7">
            <a:extLst>
              <a:ext uri="{FF2B5EF4-FFF2-40B4-BE49-F238E27FC236}">
                <a16:creationId xmlns:a16="http://schemas.microsoft.com/office/drawing/2014/main" id="{4288B526-48A5-4C8F-A589-5DE2DD1CCFCA}"/>
              </a:ext>
            </a:extLst>
          </p:cNvPr>
          <p:cNvSpPr>
            <a:spLocks noGrp="1" noChangeArrowheads="1"/>
          </p:cNvSpPr>
          <p:nvPr>
            <p:ph type="ftr" sz="quarter" idx="3"/>
          </p:nvPr>
        </p:nvSpPr>
        <p:spPr bwMode="auto">
          <a:xfrm>
            <a:off x="711200" y="6172200"/>
            <a:ext cx="28448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400">
                <a:solidFill>
                  <a:schemeClr val="accent2"/>
                </a:solidFill>
              </a:defRPr>
            </a:lvl1pPr>
          </a:lstStyle>
          <a:p>
            <a:endParaRPr lang="en-US" altLang="en-US"/>
          </a:p>
        </p:txBody>
      </p:sp>
      <p:sp>
        <p:nvSpPr>
          <p:cNvPr id="4104" name="Rectangle 8">
            <a:extLst>
              <a:ext uri="{FF2B5EF4-FFF2-40B4-BE49-F238E27FC236}">
                <a16:creationId xmlns:a16="http://schemas.microsoft.com/office/drawing/2014/main" id="{A4E042BF-0977-431A-8920-6551314602F9}"/>
              </a:ext>
            </a:extLst>
          </p:cNvPr>
          <p:cNvSpPr>
            <a:spLocks noGrp="1" noChangeArrowheads="1"/>
          </p:cNvSpPr>
          <p:nvPr>
            <p:ph type="sldNum" sz="quarter" idx="4"/>
          </p:nvPr>
        </p:nvSpPr>
        <p:spPr bwMode="auto">
          <a:xfrm>
            <a:off x="6705600" y="6172200"/>
            <a:ext cx="18288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solidFill>
                  <a:schemeClr val="accent2"/>
                </a:solidFill>
              </a:defRPr>
            </a:lvl1pPr>
          </a:lstStyle>
          <a:p>
            <a:fld id="{41A96D44-9B69-4A46-99F8-47E691FA622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200" b="1" kern="1200">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Tahoma" panose="020B0604030504040204" pitchFamily="34" charset="0"/>
        </a:defRPr>
      </a:lvl2pPr>
      <a:lvl3pPr algn="ctr" rtl="0" eaLnBrk="0" fontAlgn="base" hangingPunct="0">
        <a:spcBef>
          <a:spcPct val="0"/>
        </a:spcBef>
        <a:spcAft>
          <a:spcPct val="0"/>
        </a:spcAft>
        <a:defRPr sz="3200" b="1">
          <a:solidFill>
            <a:schemeClr val="accent2"/>
          </a:solidFill>
          <a:latin typeface="Tahoma" panose="020B0604030504040204" pitchFamily="34" charset="0"/>
        </a:defRPr>
      </a:lvl3pPr>
      <a:lvl4pPr algn="ctr" rtl="0" eaLnBrk="0" fontAlgn="base" hangingPunct="0">
        <a:spcBef>
          <a:spcPct val="0"/>
        </a:spcBef>
        <a:spcAft>
          <a:spcPct val="0"/>
        </a:spcAft>
        <a:defRPr sz="3200" b="1">
          <a:solidFill>
            <a:schemeClr val="accent2"/>
          </a:solidFill>
          <a:latin typeface="Tahoma" panose="020B0604030504040204" pitchFamily="34" charset="0"/>
        </a:defRPr>
      </a:lvl4pPr>
      <a:lvl5pPr algn="ctr" rtl="0" eaLnBrk="0" fontAlgn="base" hangingPunct="0">
        <a:spcBef>
          <a:spcPct val="0"/>
        </a:spcBef>
        <a:spcAft>
          <a:spcPct val="0"/>
        </a:spcAft>
        <a:defRPr sz="3200" b="1">
          <a:solidFill>
            <a:schemeClr val="accent2"/>
          </a:solidFill>
          <a:latin typeface="Tahoma" panose="020B0604030504040204" pitchFamily="34" charset="0"/>
        </a:defRPr>
      </a:lvl5pPr>
      <a:lvl6pPr marL="457200" algn="ctr" rtl="0" eaLnBrk="0" fontAlgn="base" hangingPunct="0">
        <a:spcBef>
          <a:spcPct val="0"/>
        </a:spcBef>
        <a:spcAft>
          <a:spcPct val="0"/>
        </a:spcAft>
        <a:defRPr sz="3200" b="1">
          <a:solidFill>
            <a:schemeClr val="accent2"/>
          </a:solidFill>
          <a:latin typeface="Tahoma" panose="020B0604030504040204" pitchFamily="34" charset="0"/>
        </a:defRPr>
      </a:lvl6pPr>
      <a:lvl7pPr marL="914400" algn="ctr" rtl="0" eaLnBrk="0" fontAlgn="base" hangingPunct="0">
        <a:spcBef>
          <a:spcPct val="0"/>
        </a:spcBef>
        <a:spcAft>
          <a:spcPct val="0"/>
        </a:spcAft>
        <a:defRPr sz="3200" b="1">
          <a:solidFill>
            <a:schemeClr val="accent2"/>
          </a:solidFill>
          <a:latin typeface="Tahoma" panose="020B0604030504040204" pitchFamily="34" charset="0"/>
        </a:defRPr>
      </a:lvl7pPr>
      <a:lvl8pPr marL="1371600" algn="ctr" rtl="0" eaLnBrk="0" fontAlgn="base" hangingPunct="0">
        <a:spcBef>
          <a:spcPct val="0"/>
        </a:spcBef>
        <a:spcAft>
          <a:spcPct val="0"/>
        </a:spcAft>
        <a:defRPr sz="3200" b="1">
          <a:solidFill>
            <a:schemeClr val="accent2"/>
          </a:solidFill>
          <a:latin typeface="Tahoma" panose="020B0604030504040204" pitchFamily="34" charset="0"/>
        </a:defRPr>
      </a:lvl8pPr>
      <a:lvl9pPr marL="1828800" algn="ctr" rtl="0" eaLnBrk="0" fontAlgn="base" hangingPunct="0">
        <a:spcBef>
          <a:spcPct val="0"/>
        </a:spcBef>
        <a:spcAft>
          <a:spcPct val="0"/>
        </a:spcAft>
        <a:defRPr sz="3200" b="1">
          <a:solidFill>
            <a:schemeClr val="accent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tx1"/>
        </a:buClr>
        <a:buSzPct val="75000"/>
        <a:buFont typeface="Symbol" panose="05050102010706020507" pitchFamily="18" charset="2"/>
        <a:buChar char="·"/>
        <a:defRPr sz="2000" kern="1200">
          <a:solidFill>
            <a:schemeClr val="accent2"/>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kern="1200">
          <a:solidFill>
            <a:schemeClr val="accent2"/>
          </a:solidFill>
          <a:latin typeface="+mn-lt"/>
          <a:ea typeface="+mn-ea"/>
          <a:cs typeface="+mn-cs"/>
        </a:defRPr>
      </a:lvl2pPr>
      <a:lvl3pPr marL="1143000" indent="-228600" algn="l" rtl="0" eaLnBrk="0" fontAlgn="base" hangingPunct="0">
        <a:spcBef>
          <a:spcPct val="20000"/>
        </a:spcBef>
        <a:spcAft>
          <a:spcPct val="0"/>
        </a:spcAft>
        <a:buClr>
          <a:schemeClr val="tx1"/>
        </a:buClr>
        <a:buSzPct val="100000"/>
        <a:buChar char="•"/>
        <a:defRPr sz="1600" kern="1200">
          <a:solidFill>
            <a:schemeClr val="accent2"/>
          </a:solidFill>
          <a:latin typeface="+mn-lt"/>
          <a:ea typeface="+mn-ea"/>
          <a:cs typeface="+mn-cs"/>
        </a:defRPr>
      </a:lvl3pPr>
      <a:lvl4pPr marL="1600200" indent="-228600" algn="l" rtl="0" eaLnBrk="0" fontAlgn="base" hangingPunct="0">
        <a:spcBef>
          <a:spcPct val="20000"/>
        </a:spcBef>
        <a:spcAft>
          <a:spcPct val="0"/>
        </a:spcAft>
        <a:buClr>
          <a:schemeClr val="tx1"/>
        </a:buClr>
        <a:buSzPct val="65000"/>
        <a:buChar char="–"/>
        <a:defRPr sz="1600" kern="1200">
          <a:solidFill>
            <a:schemeClr val="accent2"/>
          </a:solidFill>
          <a:latin typeface="+mn-lt"/>
          <a:ea typeface="+mn-ea"/>
          <a:cs typeface="+mn-cs"/>
        </a:defRPr>
      </a:lvl4pPr>
      <a:lvl5pPr marL="2057400" indent="-228600" algn="l" rtl="0" eaLnBrk="0" fontAlgn="base" hangingPunct="0">
        <a:spcBef>
          <a:spcPct val="20000"/>
        </a:spcBef>
        <a:spcAft>
          <a:spcPct val="0"/>
        </a:spcAft>
        <a:buClr>
          <a:schemeClr val="tx1"/>
        </a:buClr>
        <a:buSzPct val="10000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6511EC2-2F42-4822-B85C-BA47DBB51C48}"/>
              </a:ext>
            </a:extLst>
          </p:cNvPr>
          <p:cNvSpPr>
            <a:spLocks noGrp="1" noChangeArrowheads="1"/>
          </p:cNvSpPr>
          <p:nvPr>
            <p:ph type="ctrTitle"/>
          </p:nvPr>
        </p:nvSpPr>
        <p:spPr>
          <a:xfrm>
            <a:off x="685800" y="1828800"/>
            <a:ext cx="7772400" cy="1752600"/>
          </a:xfrm>
        </p:spPr>
        <p:txBody>
          <a:bodyPr/>
          <a:lstStyle/>
          <a:p>
            <a:r>
              <a:rPr lang="en-US" altLang="en-US" sz="3600"/>
              <a:t>Template Policies and Traits</a:t>
            </a:r>
            <a:br>
              <a:rPr lang="en-US" altLang="en-US" sz="3600"/>
            </a:br>
            <a:r>
              <a:rPr lang="en-US" altLang="en-US" sz="3200"/>
              <a:t>By Example</a:t>
            </a:r>
          </a:p>
        </p:txBody>
      </p:sp>
      <p:sp>
        <p:nvSpPr>
          <p:cNvPr id="2051" name="Rectangle 3">
            <a:extLst>
              <a:ext uri="{FF2B5EF4-FFF2-40B4-BE49-F238E27FC236}">
                <a16:creationId xmlns:a16="http://schemas.microsoft.com/office/drawing/2014/main" id="{6EA55ADD-1CA6-4382-A4BC-0A3ECC50BA47}"/>
              </a:ext>
            </a:extLst>
          </p:cNvPr>
          <p:cNvSpPr>
            <a:spLocks noGrp="1" noChangeArrowheads="1"/>
          </p:cNvSpPr>
          <p:nvPr>
            <p:ph type="subTitle" idx="1"/>
          </p:nvPr>
        </p:nvSpPr>
        <p:spPr>
          <a:xfrm>
            <a:off x="1371600" y="3886200"/>
            <a:ext cx="6400800" cy="1752600"/>
          </a:xfrm>
        </p:spPr>
        <p:txBody>
          <a:bodyPr/>
          <a:lstStyle/>
          <a:p>
            <a:r>
              <a:rPr lang="en-US" altLang="en-US" sz="2000"/>
              <a:t>Jim Fawcett</a:t>
            </a:r>
          </a:p>
          <a:p>
            <a:r>
              <a:rPr lang="en-US" altLang="en-US" sz="2000"/>
              <a:t>CSE687 – Object Oriented Design</a:t>
            </a:r>
          </a:p>
          <a:p>
            <a:r>
              <a:rPr lang="en-US" altLang="en-US" sz="2000"/>
              <a:t>Spring 2005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F7091B5-02E6-497D-9776-1244FC5645F7}"/>
              </a:ext>
            </a:extLst>
          </p:cNvPr>
          <p:cNvSpPr>
            <a:spLocks noGrp="1" noChangeArrowheads="1"/>
          </p:cNvSpPr>
          <p:nvPr>
            <p:ph type="title"/>
          </p:nvPr>
        </p:nvSpPr>
        <p:spPr/>
        <p:txBody>
          <a:bodyPr/>
          <a:lstStyle/>
          <a:p>
            <a:r>
              <a:rPr lang="en-US" altLang="en-US"/>
              <a:t>End Of Traits and Policies</a:t>
            </a:r>
          </a:p>
        </p:txBody>
      </p:sp>
      <p:sp>
        <p:nvSpPr>
          <p:cNvPr id="15363" name="Rectangle 3">
            <a:extLst>
              <a:ext uri="{FF2B5EF4-FFF2-40B4-BE49-F238E27FC236}">
                <a16:creationId xmlns:a16="http://schemas.microsoft.com/office/drawing/2014/main" id="{D7BF78CD-0077-4D66-8FD9-C1E089AF01EA}"/>
              </a:ext>
            </a:extLst>
          </p:cNvPr>
          <p:cNvSpPr>
            <a:spLocks noGrp="1" noChangeArrowheads="1"/>
          </p:cNvSpPr>
          <p:nvPr>
            <p:ph type="body" idx="1"/>
          </p:nvPr>
        </p:nvSpPr>
        <p:spPr/>
        <p:txBody>
          <a:bodyPr/>
          <a:lstStyle/>
          <a:p>
            <a:pPr>
              <a:lnSpc>
                <a:spcPct val="90000"/>
              </a:lnSpc>
            </a:pPr>
            <a:r>
              <a:rPr lang="en-US" altLang="en-US"/>
              <a:t>Policies allow a designer of a library to make the behavior of a class configurable at application design time.</a:t>
            </a:r>
          </a:p>
          <a:p>
            <a:pPr lvl="1">
              <a:lnSpc>
                <a:spcPct val="90000"/>
              </a:lnSpc>
            </a:pPr>
            <a:r>
              <a:rPr lang="en-US" altLang="en-US"/>
              <a:t>To lock or not to lock</a:t>
            </a:r>
          </a:p>
          <a:p>
            <a:pPr lvl="1">
              <a:lnSpc>
                <a:spcPct val="90000"/>
              </a:lnSpc>
            </a:pPr>
            <a:r>
              <a:rPr lang="en-US" altLang="en-US"/>
              <a:t>To enqueue or not enqueue</a:t>
            </a:r>
          </a:p>
          <a:p>
            <a:pPr lvl="1">
              <a:lnSpc>
                <a:spcPct val="90000"/>
              </a:lnSpc>
            </a:pPr>
            <a:r>
              <a:rPr lang="en-US" altLang="en-US"/>
              <a:t>Which way to hash</a:t>
            </a:r>
            <a:br>
              <a:rPr lang="en-US" altLang="en-US"/>
            </a:br>
            <a:endParaRPr lang="en-US" altLang="en-US"/>
          </a:p>
          <a:p>
            <a:pPr>
              <a:lnSpc>
                <a:spcPct val="90000"/>
              </a:lnSpc>
            </a:pPr>
            <a:r>
              <a:rPr lang="en-US" altLang="en-US"/>
              <a:t>Traits provide common type aliases used by all containers so functions that operate on the containers can be written to apply to every one of them without modification.</a:t>
            </a:r>
          </a:p>
          <a:p>
            <a:pPr lvl="1">
              <a:lnSpc>
                <a:spcPct val="90000"/>
              </a:lnSpc>
            </a:pPr>
            <a:r>
              <a:rPr lang="en-US" altLang="en-US"/>
              <a:t>std::string		</a:t>
            </a:r>
            <a:r>
              <a:rPr lang="en-US" altLang="en-US" sz="2400">
                <a:sym typeface="Symbol" panose="05050102010706020507" pitchFamily="18" charset="2"/>
              </a:rPr>
              <a:t></a:t>
            </a:r>
            <a:r>
              <a:rPr lang="en-US" altLang="en-US"/>
              <a:t>	value_type</a:t>
            </a:r>
          </a:p>
          <a:p>
            <a:pPr lvl="1">
              <a:lnSpc>
                <a:spcPct val="90000"/>
              </a:lnSpc>
            </a:pPr>
            <a:r>
              <a:rPr lang="en-US" altLang="en-US"/>
              <a:t>std::string&amp;	</a:t>
            </a:r>
            <a:r>
              <a:rPr lang="en-US" altLang="en-US" sz="2400">
                <a:sym typeface="Symbol" panose="05050102010706020507" pitchFamily="18" charset="2"/>
              </a:rPr>
              <a:t></a:t>
            </a:r>
            <a:r>
              <a:rPr lang="en-US" altLang="en-US"/>
              <a:t>	reference_type</a:t>
            </a:r>
          </a:p>
          <a:p>
            <a:pPr lvl="1">
              <a:lnSpc>
                <a:spcPct val="90000"/>
              </a:lnSpc>
            </a:pPr>
            <a:r>
              <a:rPr lang="en-US" altLang="en-US"/>
              <a:t>std::string*	</a:t>
            </a:r>
            <a:r>
              <a:rPr lang="en-US" altLang="en-US" sz="2400">
                <a:sym typeface="Symbol" panose="05050102010706020507" pitchFamily="18" charset="2"/>
              </a:rPr>
              <a:t></a:t>
            </a:r>
            <a:r>
              <a:rPr lang="en-US" altLang="en-US"/>
              <a:t>	pointer_type</a:t>
            </a:r>
          </a:p>
          <a:p>
            <a:pPr lvl="1">
              <a:lnSpc>
                <a:spcPct val="90000"/>
              </a:lnSpc>
            </a:pPr>
            <a:r>
              <a:rPr lang="en-US" altLang="en-US"/>
              <a:t>HashIterator&lt;double,string,HashDouble&gt;	</a:t>
            </a:r>
            <a:r>
              <a:rPr lang="en-US" altLang="en-US" sz="2400">
                <a:sym typeface="Symbol" panose="05050102010706020507" pitchFamily="18" charset="2"/>
              </a:rPr>
              <a:t></a:t>
            </a:r>
            <a:r>
              <a:rPr lang="en-US" altLang="en-US"/>
              <a:t>	iterator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a:extLst>
              <a:ext uri="{FF2B5EF4-FFF2-40B4-BE49-F238E27FC236}">
                <a16:creationId xmlns:a16="http://schemas.microsoft.com/office/drawing/2014/main" id="{D54226D2-8C47-4898-A4E3-A6475C634E35}"/>
              </a:ext>
            </a:extLst>
          </p:cNvPr>
          <p:cNvSpPr>
            <a:spLocks noChangeArrowheads="1"/>
          </p:cNvSpPr>
          <p:nvPr/>
        </p:nvSpPr>
        <p:spPr bwMode="auto">
          <a:xfrm>
            <a:off x="457200" y="0"/>
            <a:ext cx="8305800" cy="1524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a:extLst>
              <a:ext uri="{FF2B5EF4-FFF2-40B4-BE49-F238E27FC236}">
                <a16:creationId xmlns:a16="http://schemas.microsoft.com/office/drawing/2014/main" id="{C001C12D-72E6-4F89-8459-692BA8763619}"/>
              </a:ext>
            </a:extLst>
          </p:cNvPr>
          <p:cNvSpPr>
            <a:spLocks noGrp="1" noChangeArrowheads="1"/>
          </p:cNvSpPr>
          <p:nvPr>
            <p:ph type="body" idx="1"/>
          </p:nvPr>
        </p:nvSpPr>
        <p:spPr>
          <a:xfrm>
            <a:off x="533400" y="1447800"/>
            <a:ext cx="8077200" cy="4953000"/>
          </a:xfrm>
          <a:solidFill>
            <a:schemeClr val="bg1"/>
          </a:solidFill>
        </p:spPr>
        <p:txBody>
          <a:bodyPr/>
          <a:lstStyle/>
          <a:p>
            <a:pPr>
              <a:lnSpc>
                <a:spcPct val="90000"/>
              </a:lnSpc>
            </a:pPr>
            <a:r>
              <a:rPr lang="en-US" altLang="en-US"/>
              <a:t>A policy is a class designed to tailor behavior of a template class in some narrow specific way:</a:t>
            </a:r>
          </a:p>
          <a:p>
            <a:pPr lvl="1">
              <a:lnSpc>
                <a:spcPct val="90000"/>
              </a:lnSpc>
            </a:pPr>
            <a:r>
              <a:rPr lang="en-US" altLang="en-US"/>
              <a:t>Locking policy for class that may be used in multi-threaded program:</a:t>
            </a:r>
          </a:p>
          <a:p>
            <a:pPr lvl="2">
              <a:lnSpc>
                <a:spcPct val="90000"/>
              </a:lnSpc>
            </a:pPr>
            <a:r>
              <a:rPr lang="en-US" altLang="en-US"/>
              <a:t>template&lt;typename T, typename LockPolicy&gt; class queue;</a:t>
            </a:r>
          </a:p>
          <a:p>
            <a:pPr lvl="1">
              <a:lnSpc>
                <a:spcPct val="90000"/>
              </a:lnSpc>
              <a:buFontTx/>
              <a:buNone/>
            </a:pPr>
            <a:r>
              <a:rPr lang="en-US" altLang="en-US"/>
              <a:t>	Allows designer to use Lock or noLock policy.</a:t>
            </a:r>
          </a:p>
          <a:p>
            <a:pPr lvl="2">
              <a:lnSpc>
                <a:spcPct val="90000"/>
              </a:lnSpc>
            </a:pPr>
            <a:endParaRPr lang="en-US" altLang="en-US"/>
          </a:p>
          <a:p>
            <a:pPr lvl="1">
              <a:lnSpc>
                <a:spcPct val="90000"/>
              </a:lnSpc>
            </a:pPr>
            <a:r>
              <a:rPr lang="en-US" altLang="en-US"/>
              <a:t>Enqueuing policy for a thread class:</a:t>
            </a:r>
          </a:p>
          <a:p>
            <a:pPr lvl="2">
              <a:lnSpc>
                <a:spcPct val="90000"/>
              </a:lnSpc>
            </a:pPr>
            <a:r>
              <a:rPr lang="en-US" altLang="en-US"/>
              <a:t>template &lt;typename queue&gt; class thread;</a:t>
            </a:r>
          </a:p>
          <a:p>
            <a:pPr lvl="1">
              <a:lnSpc>
                <a:spcPct val="90000"/>
              </a:lnSpc>
              <a:buFontTx/>
              <a:buNone/>
            </a:pPr>
            <a:r>
              <a:rPr lang="en-US" altLang="en-US"/>
              <a:t>	Allows designer to optionally add queue and queue operations as part of thread class’s functionality.</a:t>
            </a:r>
          </a:p>
          <a:p>
            <a:pPr lvl="1">
              <a:lnSpc>
                <a:spcPct val="90000"/>
              </a:lnSpc>
              <a:buFontTx/>
              <a:buNone/>
            </a:pPr>
            <a:endParaRPr lang="en-US" altLang="en-US"/>
          </a:p>
          <a:p>
            <a:pPr lvl="1">
              <a:lnSpc>
                <a:spcPct val="90000"/>
              </a:lnSpc>
            </a:pPr>
            <a:r>
              <a:rPr lang="en-US" altLang="en-US"/>
              <a:t>HashTable policy for hashing table addresses:</a:t>
            </a:r>
          </a:p>
          <a:p>
            <a:pPr lvl="2">
              <a:lnSpc>
                <a:spcPct val="90000"/>
              </a:lnSpc>
            </a:pPr>
            <a:r>
              <a:rPr lang="en-US" altLang="en-US"/>
              <a:t>template &lt;typename key, typename value, typename Hash&gt; class HashTable;</a:t>
            </a:r>
          </a:p>
          <a:p>
            <a:pPr lvl="1">
              <a:lnSpc>
                <a:spcPct val="90000"/>
              </a:lnSpc>
              <a:buFontTx/>
              <a:buNone/>
            </a:pPr>
            <a:r>
              <a:rPr lang="en-US" altLang="en-US"/>
              <a:t>	Allows designer to provide hashing tailored for application long after HashTable class was designed.</a:t>
            </a:r>
          </a:p>
        </p:txBody>
      </p:sp>
      <p:sp>
        <p:nvSpPr>
          <p:cNvPr id="6148" name="Rectangle 4">
            <a:extLst>
              <a:ext uri="{FF2B5EF4-FFF2-40B4-BE49-F238E27FC236}">
                <a16:creationId xmlns:a16="http://schemas.microsoft.com/office/drawing/2014/main" id="{FEDFA931-8B03-4AC5-AFA5-2F51F38432F6}"/>
              </a:ext>
            </a:extLst>
          </p:cNvPr>
          <p:cNvSpPr>
            <a:spLocks noChangeArrowheads="1"/>
          </p:cNvSpPr>
          <p:nvPr/>
        </p:nvSpPr>
        <p:spPr bwMode="auto">
          <a:xfrm>
            <a:off x="838200" y="228600"/>
            <a:ext cx="7772400" cy="1066800"/>
          </a:xfrm>
          <a:prstGeom prst="rect">
            <a:avLst/>
          </a:prstGeom>
          <a:solidFill>
            <a:srgbClr val="00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lgn="ctr">
              <a:defRPr sz="3200" b="1">
                <a:solidFill>
                  <a:schemeClr val="accent2"/>
                </a:solidFill>
                <a:latin typeface="Tahoma" panose="020B0604030504040204" pitchFamily="34" charset="0"/>
              </a:defRPr>
            </a:lvl1pPr>
            <a:lvl2pPr algn="ctr">
              <a:defRPr sz="3200" b="1">
                <a:solidFill>
                  <a:schemeClr val="accent2"/>
                </a:solidFill>
                <a:latin typeface="Tahoma" panose="020B0604030504040204" pitchFamily="34" charset="0"/>
              </a:defRPr>
            </a:lvl2pPr>
            <a:lvl3pPr algn="ctr">
              <a:defRPr sz="3200" b="1">
                <a:solidFill>
                  <a:schemeClr val="accent2"/>
                </a:solidFill>
                <a:latin typeface="Tahoma" panose="020B0604030504040204" pitchFamily="34" charset="0"/>
              </a:defRPr>
            </a:lvl3pPr>
            <a:lvl4pPr algn="ctr">
              <a:defRPr sz="3200" b="1">
                <a:solidFill>
                  <a:schemeClr val="accent2"/>
                </a:solidFill>
                <a:latin typeface="Tahoma" panose="020B0604030504040204" pitchFamily="34" charset="0"/>
              </a:defRPr>
            </a:lvl4pPr>
            <a:lvl5pPr algn="ctr">
              <a:defRPr sz="3200" b="1">
                <a:solidFill>
                  <a:schemeClr val="accent2"/>
                </a:solidFill>
                <a:latin typeface="Tahoma" panose="020B0604030504040204" pitchFamily="34" charset="0"/>
              </a:defRPr>
            </a:lvl5pPr>
            <a:lvl6pPr marL="457200" algn="ctr" eaLnBrk="0" fontAlgn="base" hangingPunct="0">
              <a:spcBef>
                <a:spcPct val="0"/>
              </a:spcBef>
              <a:spcAft>
                <a:spcPct val="0"/>
              </a:spcAft>
              <a:defRPr sz="3200" b="1">
                <a:solidFill>
                  <a:schemeClr val="accent2"/>
                </a:solidFill>
                <a:latin typeface="Tahoma" panose="020B0604030504040204" pitchFamily="34" charset="0"/>
              </a:defRPr>
            </a:lvl6pPr>
            <a:lvl7pPr marL="914400" algn="ctr" eaLnBrk="0" fontAlgn="base" hangingPunct="0">
              <a:spcBef>
                <a:spcPct val="0"/>
              </a:spcBef>
              <a:spcAft>
                <a:spcPct val="0"/>
              </a:spcAft>
              <a:defRPr sz="3200" b="1">
                <a:solidFill>
                  <a:schemeClr val="accent2"/>
                </a:solidFill>
                <a:latin typeface="Tahoma" panose="020B0604030504040204" pitchFamily="34" charset="0"/>
              </a:defRPr>
            </a:lvl7pPr>
            <a:lvl8pPr marL="1371600" algn="ctr" eaLnBrk="0" fontAlgn="base" hangingPunct="0">
              <a:spcBef>
                <a:spcPct val="0"/>
              </a:spcBef>
              <a:spcAft>
                <a:spcPct val="0"/>
              </a:spcAft>
              <a:defRPr sz="3200" b="1">
                <a:solidFill>
                  <a:schemeClr val="accent2"/>
                </a:solidFill>
                <a:latin typeface="Tahoma" panose="020B0604030504040204" pitchFamily="34" charset="0"/>
              </a:defRPr>
            </a:lvl8pPr>
            <a:lvl9pPr marL="1828800" algn="ctr" eaLnBrk="0" fontAlgn="base" hangingPunct="0">
              <a:spcBef>
                <a:spcPct val="0"/>
              </a:spcBef>
              <a:spcAft>
                <a:spcPct val="0"/>
              </a:spcAft>
              <a:defRPr sz="3200" b="1">
                <a:solidFill>
                  <a:schemeClr val="accent2"/>
                </a:solidFill>
                <a:latin typeface="Tahoma" panose="020B0604030504040204" pitchFamily="34" charset="0"/>
              </a:defRPr>
            </a:lvl9pPr>
          </a:lstStyle>
          <a:p>
            <a:endParaRPr lang="en-US" altLang="en-US"/>
          </a:p>
        </p:txBody>
      </p:sp>
      <p:sp>
        <p:nvSpPr>
          <p:cNvPr id="6146" name="Rectangle 2">
            <a:extLst>
              <a:ext uri="{FF2B5EF4-FFF2-40B4-BE49-F238E27FC236}">
                <a16:creationId xmlns:a16="http://schemas.microsoft.com/office/drawing/2014/main" id="{7E1AF08D-C1A6-4BB0-9825-AF36CD4A3847}"/>
              </a:ext>
            </a:extLst>
          </p:cNvPr>
          <p:cNvSpPr>
            <a:spLocks noGrp="1" noChangeArrowheads="1"/>
          </p:cNvSpPr>
          <p:nvPr>
            <p:ph type="title"/>
          </p:nvPr>
        </p:nvSpPr>
        <p:spPr>
          <a:xfrm>
            <a:off x="685800" y="152400"/>
            <a:ext cx="7772400" cy="990600"/>
          </a:xfrm>
          <a:solidFill>
            <a:schemeClr val="bg1"/>
          </a:solidFill>
          <a:ln w="12700">
            <a:solidFill>
              <a:schemeClr val="tx1"/>
            </a:solidFill>
            <a:miter lim="800000"/>
            <a:headEnd/>
            <a:tailEnd/>
          </a:ln>
        </p:spPr>
        <p:txBody>
          <a:bodyPr anchor="ctr" anchorCtr="1"/>
          <a:lstStyle/>
          <a:p>
            <a:r>
              <a:rPr lang="en-US" altLang="en-US" sz="3600"/>
              <a:t>Template Policies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4B36C-25A6-4982-9962-9D2DE9DD7B82}"/>
              </a:ext>
            </a:extLst>
          </p:cNvPr>
          <p:cNvSpPr>
            <a:spLocks noGrp="1"/>
          </p:cNvSpPr>
          <p:nvPr>
            <p:ph type="title"/>
          </p:nvPr>
        </p:nvSpPr>
        <p:spPr/>
        <p:txBody>
          <a:bodyPr/>
          <a:lstStyle/>
          <a:p>
            <a:r>
              <a:rPr lang="en-US" dirty="0"/>
              <a:t>Hash is a Template Policy</a:t>
            </a:r>
          </a:p>
        </p:txBody>
      </p:sp>
      <p:sp>
        <p:nvSpPr>
          <p:cNvPr id="3" name="Content Placeholder 2">
            <a:extLst>
              <a:ext uri="{FF2B5EF4-FFF2-40B4-BE49-F238E27FC236}">
                <a16:creationId xmlns:a16="http://schemas.microsoft.com/office/drawing/2014/main" id="{A16A825D-6253-4BBF-9BBB-436800703EC7}"/>
              </a:ext>
            </a:extLst>
          </p:cNvPr>
          <p:cNvSpPr>
            <a:spLocks noGrp="1"/>
          </p:cNvSpPr>
          <p:nvPr>
            <p:ph idx="1"/>
          </p:nvPr>
        </p:nvSpPr>
        <p:spPr/>
        <p:txBody>
          <a:bodyPr/>
          <a:lstStyle/>
          <a:p>
            <a:r>
              <a:rPr lang="en-US" dirty="0"/>
              <a:t>Here, the </a:t>
            </a:r>
            <a:r>
              <a:rPr lang="en-US" dirty="0" err="1"/>
              <a:t>HashTable</a:t>
            </a:r>
            <a:r>
              <a:rPr lang="en-US" dirty="0"/>
              <a:t> class takes a policy template Hash:</a:t>
            </a:r>
            <a:br>
              <a:rPr lang="en-US" dirty="0"/>
            </a:br>
            <a:br>
              <a:rPr lang="en-US" dirty="0"/>
            </a:br>
            <a:r>
              <a:rPr lang="en-US" altLang="en-US" sz="1800" dirty="0">
                <a:latin typeface="Consolas" panose="020B0609020204030204" pitchFamily="49" charset="0"/>
              </a:rPr>
              <a:t>template &lt;</a:t>
            </a:r>
            <a:r>
              <a:rPr lang="en-US" altLang="en-US" sz="1800" dirty="0" err="1">
                <a:latin typeface="Consolas" panose="020B0609020204030204" pitchFamily="49" charset="0"/>
              </a:rPr>
              <a:t>typename</a:t>
            </a:r>
            <a:r>
              <a:rPr lang="en-US" altLang="en-US" sz="1800" dirty="0">
                <a:latin typeface="Consolas" panose="020B0609020204030204" pitchFamily="49" charset="0"/>
              </a:rPr>
              <a:t> key, </a:t>
            </a:r>
            <a:r>
              <a:rPr lang="en-US" altLang="en-US" sz="1800" dirty="0" err="1">
                <a:latin typeface="Consolas" panose="020B0609020204030204" pitchFamily="49" charset="0"/>
              </a:rPr>
              <a:t>typename</a:t>
            </a:r>
            <a:r>
              <a:rPr lang="en-US" altLang="en-US" sz="1800" dirty="0">
                <a:latin typeface="Consolas" panose="020B0609020204030204" pitchFamily="49" charset="0"/>
              </a:rPr>
              <a:t> value, </a:t>
            </a:r>
            <a:r>
              <a:rPr lang="en-US" altLang="en-US" sz="1800" dirty="0" err="1">
                <a:latin typeface="Consolas" panose="020B0609020204030204" pitchFamily="49" charset="0"/>
              </a:rPr>
              <a:t>typename</a:t>
            </a:r>
            <a:r>
              <a:rPr lang="en-US" altLang="en-US" sz="1800" dirty="0">
                <a:latin typeface="Consolas" panose="020B0609020204030204" pitchFamily="49" charset="0"/>
              </a:rPr>
              <a:t> Hash &gt; class </a:t>
            </a:r>
            <a:r>
              <a:rPr lang="en-US" altLang="en-US" sz="1800" dirty="0" err="1">
                <a:latin typeface="Consolas" panose="020B0609020204030204" pitchFamily="49" charset="0"/>
              </a:rPr>
              <a:t>HashTable</a:t>
            </a:r>
            <a:r>
              <a:rPr lang="en-US" altLang="en-US" sz="1800" dirty="0">
                <a:latin typeface="Consolas" panose="020B0609020204030204" pitchFamily="49" charset="0"/>
              </a:rPr>
              <a:t> { … }</a:t>
            </a:r>
          </a:p>
          <a:p>
            <a:endParaRPr lang="en-US" dirty="0"/>
          </a:p>
          <a:p>
            <a:r>
              <a:rPr lang="en-US" dirty="0"/>
              <a:t>Policies are template parameters that provide options for the way a template class </a:t>
            </a:r>
            <a:r>
              <a:rPr lang="en-US"/>
              <a:t>behaves.</a:t>
            </a:r>
            <a:br>
              <a:rPr lang="en-US"/>
            </a:br>
            <a:endParaRPr lang="en-US" dirty="0"/>
          </a:p>
          <a:p>
            <a:r>
              <a:rPr lang="en-US" dirty="0"/>
              <a:t>Hash functions determine how addresses, associated with keys, are distributed across the hash table.</a:t>
            </a:r>
          </a:p>
        </p:txBody>
      </p:sp>
    </p:spTree>
    <p:extLst>
      <p:ext uri="{BB962C8B-B14F-4D97-AF65-F5344CB8AC3E}">
        <p14:creationId xmlns:p14="http://schemas.microsoft.com/office/powerpoint/2010/main" val="48486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a:extLst>
              <a:ext uri="{FF2B5EF4-FFF2-40B4-BE49-F238E27FC236}">
                <a16:creationId xmlns:a16="http://schemas.microsoft.com/office/drawing/2014/main" id="{C8A84EDB-F414-4CCA-833F-0F4F20E2EDAC}"/>
              </a:ext>
            </a:extLst>
          </p:cNvPr>
          <p:cNvSpPr>
            <a:spLocks noGrp="1" noChangeArrowheads="1"/>
          </p:cNvSpPr>
          <p:nvPr>
            <p:ph type="title"/>
          </p:nvPr>
        </p:nvSpPr>
        <p:spPr/>
        <p:txBody>
          <a:bodyPr/>
          <a:lstStyle/>
          <a:p>
            <a:r>
              <a:rPr lang="en-US" altLang="en-US" sz="3600"/>
              <a:t>Hashing Policy</a:t>
            </a:r>
          </a:p>
        </p:txBody>
      </p:sp>
      <p:sp>
        <p:nvSpPr>
          <p:cNvPr id="7174" name="Rectangle 6">
            <a:extLst>
              <a:ext uri="{FF2B5EF4-FFF2-40B4-BE49-F238E27FC236}">
                <a16:creationId xmlns:a16="http://schemas.microsoft.com/office/drawing/2014/main" id="{505DCBF2-F517-4042-8817-6B977A9BC8F5}"/>
              </a:ext>
            </a:extLst>
          </p:cNvPr>
          <p:cNvSpPr>
            <a:spLocks noGrp="1" noChangeArrowheads="1"/>
          </p:cNvSpPr>
          <p:nvPr>
            <p:ph type="body" idx="1"/>
          </p:nvPr>
        </p:nvSpPr>
        <p:spPr/>
        <p:txBody>
          <a:bodyPr/>
          <a:lstStyle/>
          <a:p>
            <a:pPr>
              <a:lnSpc>
                <a:spcPct val="80000"/>
              </a:lnSpc>
              <a:buFont typeface="Symbol" panose="05050102010706020507" pitchFamily="18" charset="2"/>
              <a:buNone/>
            </a:pPr>
            <a:r>
              <a:rPr lang="en-US" altLang="en-US" sz="1800">
                <a:latin typeface="Courier New" panose="02070309020205020404" pitchFamily="49" charset="0"/>
              </a:rPr>
              <a:t>template &lt;typename T&gt;</a:t>
            </a:r>
          </a:p>
          <a:p>
            <a:pPr>
              <a:lnSpc>
                <a:spcPct val="80000"/>
              </a:lnSpc>
              <a:buFont typeface="Symbol" panose="05050102010706020507" pitchFamily="18" charset="2"/>
              <a:buNone/>
            </a:pPr>
            <a:r>
              <a:rPr lang="en-US" altLang="en-US" sz="1800">
                <a:latin typeface="Courier New" panose="02070309020205020404" pitchFamily="49" charset="0"/>
              </a:rPr>
              <a:t>class HashBase</a:t>
            </a:r>
          </a:p>
          <a:p>
            <a:pPr>
              <a:lnSpc>
                <a:spcPct val="80000"/>
              </a:lnSpc>
              <a:buFont typeface="Symbol" panose="05050102010706020507" pitchFamily="18" charset="2"/>
              <a:buNone/>
            </a:pPr>
            <a:r>
              <a:rPr lang="en-US" altLang="en-US" sz="1800">
                <a:latin typeface="Courier New" panose="02070309020205020404" pitchFamily="49" charset="0"/>
              </a:rPr>
              <a:t>{</a:t>
            </a:r>
          </a:p>
          <a:p>
            <a:pPr>
              <a:lnSpc>
                <a:spcPct val="80000"/>
              </a:lnSpc>
              <a:buFont typeface="Symbol" panose="05050102010706020507" pitchFamily="18" charset="2"/>
              <a:buNone/>
            </a:pPr>
            <a:r>
              <a:rPr lang="en-US" altLang="en-US" sz="1800">
                <a:latin typeface="Courier New" panose="02070309020205020404" pitchFamily="49" charset="0"/>
              </a:rPr>
              <a:t>public:</a:t>
            </a:r>
          </a:p>
          <a:p>
            <a:pPr>
              <a:lnSpc>
                <a:spcPct val="80000"/>
              </a:lnSpc>
              <a:buFont typeface="Symbol" panose="05050102010706020507" pitchFamily="18" charset="2"/>
              <a:buNone/>
            </a:pPr>
            <a:r>
              <a:rPr lang="en-US" altLang="en-US" sz="1800">
                <a:latin typeface="Courier New" panose="02070309020205020404" pitchFamily="49" charset="0"/>
              </a:rPr>
              <a:t>  HashBase() : _size(0) {};</a:t>
            </a:r>
          </a:p>
          <a:p>
            <a:pPr>
              <a:lnSpc>
                <a:spcPct val="80000"/>
              </a:lnSpc>
              <a:buFont typeface="Symbol" panose="05050102010706020507" pitchFamily="18" charset="2"/>
              <a:buNone/>
            </a:pPr>
            <a:r>
              <a:rPr lang="en-US" altLang="en-US" sz="1800">
                <a:latin typeface="Courier New" panose="02070309020205020404" pitchFamily="49" charset="0"/>
              </a:rPr>
              <a:t>  void Size(long int size) { _size = size; }</a:t>
            </a:r>
          </a:p>
          <a:p>
            <a:pPr>
              <a:lnSpc>
                <a:spcPct val="80000"/>
              </a:lnSpc>
              <a:buFont typeface="Symbol" panose="05050102010706020507" pitchFamily="18" charset="2"/>
              <a:buNone/>
            </a:pPr>
            <a:r>
              <a:rPr lang="en-US" altLang="en-US" sz="1800">
                <a:latin typeface="Courier New" panose="02070309020205020404" pitchFamily="49" charset="0"/>
              </a:rPr>
              <a:t>  virtual long int operator() (const T&amp; t) const = 0;</a:t>
            </a:r>
          </a:p>
          <a:p>
            <a:pPr>
              <a:lnSpc>
                <a:spcPct val="80000"/>
              </a:lnSpc>
              <a:buFont typeface="Symbol" panose="05050102010706020507" pitchFamily="18" charset="2"/>
              <a:buNone/>
            </a:pPr>
            <a:r>
              <a:rPr lang="en-US" altLang="en-US" sz="1800">
                <a:latin typeface="Courier New" panose="02070309020205020404" pitchFamily="49" charset="0"/>
              </a:rPr>
              <a:t>protected:</a:t>
            </a:r>
          </a:p>
          <a:p>
            <a:pPr>
              <a:lnSpc>
                <a:spcPct val="80000"/>
              </a:lnSpc>
              <a:buFont typeface="Symbol" panose="05050102010706020507" pitchFamily="18" charset="2"/>
              <a:buNone/>
            </a:pPr>
            <a:r>
              <a:rPr lang="en-US" altLang="en-US" sz="1800">
                <a:latin typeface="Courier New" panose="02070309020205020404" pitchFamily="49" charset="0"/>
              </a:rPr>
              <a:t>  long int _size;</a:t>
            </a:r>
          </a:p>
          <a:p>
            <a:pPr>
              <a:lnSpc>
                <a:spcPct val="80000"/>
              </a:lnSpc>
              <a:buFont typeface="Symbol" panose="05050102010706020507" pitchFamily="18" charset="2"/>
              <a:buNone/>
            </a:pPr>
            <a:r>
              <a:rPr lang="en-US" altLang="en-US" sz="1800">
                <a:latin typeface="Courier New" panose="02070309020205020404" pitchFamily="49" charset="0"/>
              </a:rPr>
              <a:t>};</a:t>
            </a:r>
          </a:p>
          <a:p>
            <a:pPr>
              <a:lnSpc>
                <a:spcPct val="80000"/>
              </a:lnSpc>
              <a:buFont typeface="Symbol" panose="05050102010706020507" pitchFamily="18" charset="2"/>
              <a:buNone/>
            </a:pPr>
            <a:endParaRPr lang="en-US" altLang="en-US" sz="1800">
              <a:latin typeface="Courier New" panose="02070309020205020404" pitchFamily="49" charset="0"/>
            </a:endParaRPr>
          </a:p>
          <a:p>
            <a:pPr>
              <a:lnSpc>
                <a:spcPct val="80000"/>
              </a:lnSpc>
              <a:buFont typeface="Symbol" panose="05050102010706020507" pitchFamily="18" charset="2"/>
              <a:buNone/>
            </a:pPr>
            <a:r>
              <a:rPr lang="en-US" altLang="en-US" sz="1800">
                <a:latin typeface="Courier New" panose="02070309020205020404" pitchFamily="49" charset="0"/>
              </a:rPr>
              <a:t>class HashString : public HashBase&lt;std::string&gt;</a:t>
            </a:r>
          </a:p>
          <a:p>
            <a:pPr>
              <a:lnSpc>
                <a:spcPct val="80000"/>
              </a:lnSpc>
              <a:buFont typeface="Symbol" panose="05050102010706020507" pitchFamily="18" charset="2"/>
              <a:buNone/>
            </a:pPr>
            <a:r>
              <a:rPr lang="en-US" altLang="en-US" sz="1800">
                <a:latin typeface="Courier New" panose="02070309020205020404" pitchFamily="49" charset="0"/>
              </a:rPr>
              <a:t>{</a:t>
            </a:r>
          </a:p>
          <a:p>
            <a:pPr>
              <a:lnSpc>
                <a:spcPct val="80000"/>
              </a:lnSpc>
              <a:buFont typeface="Symbol" panose="05050102010706020507" pitchFamily="18" charset="2"/>
              <a:buNone/>
            </a:pPr>
            <a:r>
              <a:rPr lang="en-US" altLang="en-US" sz="1800">
                <a:latin typeface="Courier New" panose="02070309020205020404" pitchFamily="49" charset="0"/>
              </a:rPr>
              <a:t>public:</a:t>
            </a:r>
          </a:p>
          <a:p>
            <a:pPr>
              <a:lnSpc>
                <a:spcPct val="80000"/>
              </a:lnSpc>
              <a:buFont typeface="Symbol" panose="05050102010706020507" pitchFamily="18" charset="2"/>
              <a:buNone/>
            </a:pPr>
            <a:r>
              <a:rPr lang="en-US" altLang="en-US" sz="1800">
                <a:latin typeface="Courier New" panose="02070309020205020404" pitchFamily="49" charset="0"/>
              </a:rPr>
              <a:t>  long int operator() (const std::string&amp; s) const;</a:t>
            </a:r>
          </a:p>
          <a:p>
            <a:pPr>
              <a:lnSpc>
                <a:spcPct val="80000"/>
              </a:lnSpc>
              <a:buFont typeface="Symbol" panose="05050102010706020507" pitchFamily="18" charset="2"/>
              <a:buNone/>
            </a:pPr>
            <a:r>
              <a:rPr lang="en-US" altLang="en-US" sz="1800">
                <a:latin typeface="Courier New" panose="02070309020205020404" pitchFamily="49" charset="0"/>
              </a:rPr>
              <a:t>};</a:t>
            </a:r>
          </a:p>
          <a:p>
            <a:pPr>
              <a:lnSpc>
                <a:spcPct val="80000"/>
              </a:lnSpc>
              <a:buFont typeface="Symbol" panose="05050102010706020507" pitchFamily="18" charset="2"/>
              <a:buNone/>
            </a:pPr>
            <a:endParaRPr lang="en-US" altLang="en-US" sz="1800">
              <a:latin typeface="Courier New" panose="02070309020205020404" pitchFamily="49" charset="0"/>
            </a:endParaRPr>
          </a:p>
          <a:p>
            <a:pPr>
              <a:lnSpc>
                <a:spcPct val="80000"/>
              </a:lnSpc>
              <a:buFont typeface="Symbol" panose="05050102010706020507" pitchFamily="18" charset="2"/>
              <a:buNone/>
            </a:pPr>
            <a:endParaRPr lang="en-US" altLang="en-US" sz="1800">
              <a:latin typeface="Courier New" panose="02070309020205020404"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D06A5F1-08D0-4D70-9C44-93A2D6DEB0D2}"/>
              </a:ext>
            </a:extLst>
          </p:cNvPr>
          <p:cNvSpPr>
            <a:spLocks noGrp="1" noChangeArrowheads="1"/>
          </p:cNvSpPr>
          <p:nvPr>
            <p:ph type="title"/>
          </p:nvPr>
        </p:nvSpPr>
        <p:spPr/>
        <p:txBody>
          <a:bodyPr/>
          <a:lstStyle/>
          <a:p>
            <a:r>
              <a:rPr lang="en-US" altLang="en-US" sz="3600"/>
              <a:t>Hashing Policy Class</a:t>
            </a:r>
          </a:p>
        </p:txBody>
      </p:sp>
      <p:sp>
        <p:nvSpPr>
          <p:cNvPr id="10243" name="Rectangle 3">
            <a:extLst>
              <a:ext uri="{FF2B5EF4-FFF2-40B4-BE49-F238E27FC236}">
                <a16:creationId xmlns:a16="http://schemas.microsoft.com/office/drawing/2014/main" id="{AAC243AA-AB2A-40C2-9277-321945D3EBBB}"/>
              </a:ext>
            </a:extLst>
          </p:cNvPr>
          <p:cNvSpPr>
            <a:spLocks noGrp="1" noChangeArrowheads="1"/>
          </p:cNvSpPr>
          <p:nvPr>
            <p:ph type="body" idx="1"/>
          </p:nvPr>
        </p:nvSpPr>
        <p:spPr/>
        <p:txBody>
          <a:bodyPr/>
          <a:lstStyle/>
          <a:p>
            <a:r>
              <a:rPr lang="en-US" altLang="en-US"/>
              <a:t>HashBase:</a:t>
            </a:r>
          </a:p>
          <a:p>
            <a:pPr lvl="1"/>
            <a:r>
              <a:rPr lang="en-US" altLang="en-US"/>
              <a:t>Provides protocol, e.g.: long int operator()(const T&amp; t)</a:t>
            </a:r>
          </a:p>
          <a:p>
            <a:pPr lvl="1"/>
            <a:r>
              <a:rPr lang="en-US" altLang="en-US"/>
              <a:t>Has _size member and Size(long int) to allow HashTable to inform it about the table size.  HashTable does this in its constructor.</a:t>
            </a:r>
          </a:p>
          <a:p>
            <a:pPr lvl="1"/>
            <a:endParaRPr lang="en-US" altLang="en-US"/>
          </a:p>
          <a:p>
            <a:r>
              <a:rPr lang="en-US" altLang="en-US"/>
              <a:t>HashString:</a:t>
            </a:r>
          </a:p>
          <a:p>
            <a:pPr lvl="1"/>
            <a:r>
              <a:rPr lang="en-US" altLang="en-US"/>
              <a:t>Provides the hashing algorithm for its std::string type.</a:t>
            </a:r>
          </a:p>
          <a:p>
            <a:pPr lvl="1"/>
            <a:endParaRPr lang="en-US" altLang="en-US"/>
          </a:p>
          <a:p>
            <a:r>
              <a:rPr lang="en-US" altLang="en-US"/>
              <a:t>These hash classes are functors – function objects.  The operator()(T t) provides function call syntax:</a:t>
            </a:r>
          </a:p>
          <a:p>
            <a:pPr lvl="1"/>
            <a:r>
              <a:rPr lang="en-US" altLang="en-US"/>
              <a:t>HashString hash(size);</a:t>
            </a:r>
            <a:br>
              <a:rPr lang="en-US" altLang="en-US"/>
            </a:br>
            <a:r>
              <a:rPr lang="en-US" altLang="en-US"/>
              <a:t>long int loc = hash.operator()(key)   </a:t>
            </a:r>
            <a:r>
              <a:rPr lang="en-US" altLang="en-US" sz="2400">
                <a:sym typeface="Symbol" panose="05050102010706020507" pitchFamily="18" charset="2"/>
              </a:rPr>
              <a:t></a:t>
            </a:r>
            <a:r>
              <a:rPr lang="en-US" altLang="en-US">
                <a:sym typeface="Symbol" panose="05050102010706020507" pitchFamily="18" charset="2"/>
              </a:rPr>
              <a:t>   long int loc = hash(key)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589E2CE-F478-41E7-9D2D-F84695BF0CAD}"/>
              </a:ext>
            </a:extLst>
          </p:cNvPr>
          <p:cNvSpPr>
            <a:spLocks noGrp="1" noChangeArrowheads="1"/>
          </p:cNvSpPr>
          <p:nvPr>
            <p:ph type="title"/>
          </p:nvPr>
        </p:nvSpPr>
        <p:spPr>
          <a:xfrm>
            <a:off x="533400" y="228600"/>
            <a:ext cx="8077200" cy="762000"/>
          </a:xfrm>
        </p:spPr>
        <p:txBody>
          <a:bodyPr/>
          <a:lstStyle/>
          <a:p>
            <a:r>
              <a:rPr lang="en-US" altLang="en-US"/>
              <a:t>Why Use Non-Polymorphic HashBase?</a:t>
            </a:r>
          </a:p>
        </p:txBody>
      </p:sp>
      <p:sp>
        <p:nvSpPr>
          <p:cNvPr id="14339" name="Rectangle 3">
            <a:extLst>
              <a:ext uri="{FF2B5EF4-FFF2-40B4-BE49-F238E27FC236}">
                <a16:creationId xmlns:a16="http://schemas.microsoft.com/office/drawing/2014/main" id="{51712220-6706-430F-84F4-FA6FFD3B748F}"/>
              </a:ext>
            </a:extLst>
          </p:cNvPr>
          <p:cNvSpPr>
            <a:spLocks noGrp="1" noChangeArrowheads="1"/>
          </p:cNvSpPr>
          <p:nvPr>
            <p:ph type="body" idx="1"/>
          </p:nvPr>
        </p:nvSpPr>
        <p:spPr/>
        <p:txBody>
          <a:bodyPr/>
          <a:lstStyle/>
          <a:p>
            <a:r>
              <a:rPr lang="en-US" altLang="en-US"/>
              <a:t>The HashBase class has two significant roles to play:</a:t>
            </a:r>
          </a:p>
          <a:p>
            <a:endParaRPr lang="en-US" altLang="en-US"/>
          </a:p>
          <a:p>
            <a:pPr lvl="1"/>
            <a:r>
              <a:rPr lang="en-US" altLang="en-US"/>
              <a:t>Prevent users from creating hash table for type without a suitable hash function.  Results in compile-time failure.</a:t>
            </a:r>
            <a:br>
              <a:rPr lang="en-US" altLang="en-US"/>
            </a:br>
            <a:endParaRPr lang="en-US" altLang="en-US"/>
          </a:p>
          <a:p>
            <a:pPr lvl="1"/>
            <a:r>
              <a:rPr lang="en-US" altLang="en-US"/>
              <a:t>Provide table size to user-defined class without the user needing to figure out how to get the table size from the container, or even remembering to do so.  HashBase and HashTable conspire to take care of that detail.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08D5A8D7-A07A-4B3B-9B9D-6E0067D2E6EB}"/>
              </a:ext>
            </a:extLst>
          </p:cNvPr>
          <p:cNvSpPr>
            <a:spLocks noChangeArrowheads="1"/>
          </p:cNvSpPr>
          <p:nvPr/>
        </p:nvSpPr>
        <p:spPr bwMode="auto">
          <a:xfrm>
            <a:off x="838200" y="381000"/>
            <a:ext cx="7772400" cy="1143000"/>
          </a:xfrm>
          <a:prstGeom prst="rect">
            <a:avLst/>
          </a:prstGeom>
          <a:solidFill>
            <a:srgbClr val="00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lgn="ctr">
              <a:defRPr sz="3200" b="1">
                <a:solidFill>
                  <a:schemeClr val="accent2"/>
                </a:solidFill>
                <a:latin typeface="Tahoma" panose="020B0604030504040204" pitchFamily="34" charset="0"/>
              </a:defRPr>
            </a:lvl1pPr>
            <a:lvl2pPr algn="ctr">
              <a:defRPr sz="3200" b="1">
                <a:solidFill>
                  <a:schemeClr val="accent2"/>
                </a:solidFill>
                <a:latin typeface="Tahoma" panose="020B0604030504040204" pitchFamily="34" charset="0"/>
              </a:defRPr>
            </a:lvl2pPr>
            <a:lvl3pPr algn="ctr">
              <a:defRPr sz="3200" b="1">
                <a:solidFill>
                  <a:schemeClr val="accent2"/>
                </a:solidFill>
                <a:latin typeface="Tahoma" panose="020B0604030504040204" pitchFamily="34" charset="0"/>
              </a:defRPr>
            </a:lvl3pPr>
            <a:lvl4pPr algn="ctr">
              <a:defRPr sz="3200" b="1">
                <a:solidFill>
                  <a:schemeClr val="accent2"/>
                </a:solidFill>
                <a:latin typeface="Tahoma" panose="020B0604030504040204" pitchFamily="34" charset="0"/>
              </a:defRPr>
            </a:lvl4pPr>
            <a:lvl5pPr algn="ctr">
              <a:defRPr sz="3200" b="1">
                <a:solidFill>
                  <a:schemeClr val="accent2"/>
                </a:solidFill>
                <a:latin typeface="Tahoma" panose="020B0604030504040204" pitchFamily="34" charset="0"/>
              </a:defRPr>
            </a:lvl5pPr>
            <a:lvl6pPr marL="457200" algn="ctr" eaLnBrk="0" fontAlgn="base" hangingPunct="0">
              <a:spcBef>
                <a:spcPct val="0"/>
              </a:spcBef>
              <a:spcAft>
                <a:spcPct val="0"/>
              </a:spcAft>
              <a:defRPr sz="3200" b="1">
                <a:solidFill>
                  <a:schemeClr val="accent2"/>
                </a:solidFill>
                <a:latin typeface="Tahoma" panose="020B0604030504040204" pitchFamily="34" charset="0"/>
              </a:defRPr>
            </a:lvl6pPr>
            <a:lvl7pPr marL="914400" algn="ctr" eaLnBrk="0" fontAlgn="base" hangingPunct="0">
              <a:spcBef>
                <a:spcPct val="0"/>
              </a:spcBef>
              <a:spcAft>
                <a:spcPct val="0"/>
              </a:spcAft>
              <a:defRPr sz="3200" b="1">
                <a:solidFill>
                  <a:schemeClr val="accent2"/>
                </a:solidFill>
                <a:latin typeface="Tahoma" panose="020B0604030504040204" pitchFamily="34" charset="0"/>
              </a:defRPr>
            </a:lvl7pPr>
            <a:lvl8pPr marL="1371600" algn="ctr" eaLnBrk="0" fontAlgn="base" hangingPunct="0">
              <a:spcBef>
                <a:spcPct val="0"/>
              </a:spcBef>
              <a:spcAft>
                <a:spcPct val="0"/>
              </a:spcAft>
              <a:defRPr sz="3200" b="1">
                <a:solidFill>
                  <a:schemeClr val="accent2"/>
                </a:solidFill>
                <a:latin typeface="Tahoma" panose="020B0604030504040204" pitchFamily="34" charset="0"/>
              </a:defRPr>
            </a:lvl8pPr>
            <a:lvl9pPr marL="1828800" algn="ctr" eaLnBrk="0" fontAlgn="base" hangingPunct="0">
              <a:spcBef>
                <a:spcPct val="0"/>
              </a:spcBef>
              <a:spcAft>
                <a:spcPct val="0"/>
              </a:spcAft>
              <a:defRPr sz="3200" b="1">
                <a:solidFill>
                  <a:schemeClr val="accent2"/>
                </a:solidFill>
                <a:latin typeface="Tahoma" panose="020B0604030504040204" pitchFamily="34" charset="0"/>
              </a:defRPr>
            </a:lvl9pPr>
          </a:lstStyle>
          <a:p>
            <a:endParaRPr lang="en-US" altLang="en-US"/>
          </a:p>
        </p:txBody>
      </p:sp>
      <p:sp>
        <p:nvSpPr>
          <p:cNvPr id="11266" name="Rectangle 2">
            <a:extLst>
              <a:ext uri="{FF2B5EF4-FFF2-40B4-BE49-F238E27FC236}">
                <a16:creationId xmlns:a16="http://schemas.microsoft.com/office/drawing/2014/main" id="{95F30CB8-F104-490B-B999-4EE50EBF9241}"/>
              </a:ext>
            </a:extLst>
          </p:cNvPr>
          <p:cNvSpPr>
            <a:spLocks noGrp="1" noChangeArrowheads="1"/>
          </p:cNvSpPr>
          <p:nvPr>
            <p:ph type="title"/>
          </p:nvPr>
        </p:nvSpPr>
        <p:spPr>
          <a:xfrm>
            <a:off x="685800" y="228600"/>
            <a:ext cx="7772400" cy="1143000"/>
          </a:xfrm>
          <a:solidFill>
            <a:schemeClr val="bg1"/>
          </a:solidFill>
          <a:ln w="12700">
            <a:solidFill>
              <a:schemeClr val="tx1"/>
            </a:solidFill>
            <a:miter lim="800000"/>
            <a:headEnd/>
            <a:tailEnd/>
          </a:ln>
        </p:spPr>
        <p:txBody>
          <a:bodyPr anchor="ctr" anchorCtr="1"/>
          <a:lstStyle/>
          <a:p>
            <a:r>
              <a:rPr lang="en-US" altLang="en-US" sz="2800"/>
              <a:t>Traits are Types and Values that</a:t>
            </a:r>
            <a:br>
              <a:rPr lang="en-US" altLang="en-US" sz="2800"/>
            </a:br>
            <a:r>
              <a:rPr lang="en-US" altLang="en-US" sz="2800"/>
              <a:t>Support Generic Programming</a:t>
            </a:r>
          </a:p>
        </p:txBody>
      </p:sp>
      <p:sp>
        <p:nvSpPr>
          <p:cNvPr id="11267" name="Rectangle 3">
            <a:extLst>
              <a:ext uri="{FF2B5EF4-FFF2-40B4-BE49-F238E27FC236}">
                <a16:creationId xmlns:a16="http://schemas.microsoft.com/office/drawing/2014/main" id="{253D95C1-E54A-4FDA-9024-CBEFB6FBE837}"/>
              </a:ext>
            </a:extLst>
          </p:cNvPr>
          <p:cNvSpPr>
            <a:spLocks noGrp="1" noChangeArrowheads="1"/>
          </p:cNvSpPr>
          <p:nvPr>
            <p:ph type="body" idx="1"/>
          </p:nvPr>
        </p:nvSpPr>
        <p:spPr>
          <a:xfrm>
            <a:off x="685800" y="1752600"/>
            <a:ext cx="7772400" cy="4343400"/>
          </a:xfrm>
        </p:spPr>
        <p:txBody>
          <a:bodyPr/>
          <a:lstStyle/>
          <a:p>
            <a:r>
              <a:rPr lang="en-US" altLang="en-US"/>
              <a:t>Traits types are introduced by typedefs:</a:t>
            </a:r>
          </a:p>
          <a:p>
            <a:pPr lvl="1"/>
            <a:r>
              <a:rPr lang="en-US" altLang="en-US"/>
              <a:t>typedef 	key  		key_type;</a:t>
            </a:r>
          </a:p>
          <a:p>
            <a:pPr lvl="1"/>
            <a:r>
              <a:rPr lang="en-US" altLang="en-US"/>
              <a:t>typedef 	value  		value_type;</a:t>
            </a:r>
          </a:p>
          <a:p>
            <a:pPr lvl="1"/>
            <a:r>
              <a:rPr lang="en-US" altLang="en-US"/>
              <a:t>typedef 	HashIterator	iterator;</a:t>
            </a:r>
            <a:br>
              <a:rPr lang="en-US" altLang="en-US"/>
            </a:br>
            <a:endParaRPr lang="en-US" altLang="en-US"/>
          </a:p>
          <a:p>
            <a:r>
              <a:rPr lang="en-US" altLang="en-US"/>
              <a:t>Traits allow a template parameterized class to be used in a function that is not aware of the parameter types.</a:t>
            </a:r>
          </a:p>
          <a:p>
            <a:pPr lvl="1"/>
            <a:r>
              <a:rPr lang="en-US" altLang="en-US"/>
              <a:t>The function simply uses the “standard” name for the type provided by the class’s traits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7F69708-BE50-49C9-91D5-16DC84BA68FA}"/>
              </a:ext>
            </a:extLst>
          </p:cNvPr>
          <p:cNvSpPr>
            <a:spLocks noGrp="1" noChangeArrowheads="1"/>
          </p:cNvSpPr>
          <p:nvPr>
            <p:ph type="title"/>
          </p:nvPr>
        </p:nvSpPr>
        <p:spPr>
          <a:xfrm>
            <a:off x="685800" y="228600"/>
            <a:ext cx="7772400" cy="609600"/>
          </a:xfrm>
        </p:spPr>
        <p:txBody>
          <a:bodyPr/>
          <a:lstStyle/>
          <a:p>
            <a:r>
              <a:rPr lang="en-US" altLang="en-US"/>
              <a:t>Trait Types: value_type, iterator</a:t>
            </a:r>
          </a:p>
        </p:txBody>
      </p:sp>
      <p:sp>
        <p:nvSpPr>
          <p:cNvPr id="12291" name="Rectangle 3">
            <a:extLst>
              <a:ext uri="{FF2B5EF4-FFF2-40B4-BE49-F238E27FC236}">
                <a16:creationId xmlns:a16="http://schemas.microsoft.com/office/drawing/2014/main" id="{3085C2E4-19AA-4FCA-8F87-78F4F526AE9F}"/>
              </a:ext>
            </a:extLst>
          </p:cNvPr>
          <p:cNvSpPr>
            <a:spLocks noGrp="1" noChangeArrowheads="1"/>
          </p:cNvSpPr>
          <p:nvPr>
            <p:ph type="body" idx="1"/>
          </p:nvPr>
        </p:nvSpPr>
        <p:spPr>
          <a:xfrm>
            <a:off x="685800" y="1066800"/>
            <a:ext cx="7772400" cy="5029200"/>
          </a:xfrm>
          <a:solidFill>
            <a:schemeClr val="bg1"/>
          </a:solidFill>
        </p:spPr>
        <p:txBody>
          <a:bodyPr/>
          <a:lstStyle/>
          <a:p>
            <a:pPr>
              <a:lnSpc>
                <a:spcPct val="80000"/>
              </a:lnSpc>
              <a:buFont typeface="Symbol" panose="05050102010706020507" pitchFamily="18" charset="2"/>
              <a:buNone/>
            </a:pPr>
            <a:r>
              <a:rPr lang="en-US" altLang="en-US" sz="1600">
                <a:latin typeface="Courier New" panose="02070309020205020404" pitchFamily="49" charset="0"/>
              </a:rPr>
              <a:t>//----&lt; sum values in container &gt;---------------------------</a:t>
            </a:r>
          </a:p>
          <a:p>
            <a:pPr>
              <a:lnSpc>
                <a:spcPct val="80000"/>
              </a:lnSpc>
              <a:buFont typeface="Symbol" panose="05050102010706020507" pitchFamily="18" charset="2"/>
              <a:buNone/>
            </a:pPr>
            <a:r>
              <a:rPr lang="en-US" altLang="en-US" sz="1600">
                <a:latin typeface="Courier New" panose="02070309020205020404" pitchFamily="49" charset="0"/>
              </a:rPr>
              <a:t>//</a:t>
            </a:r>
          </a:p>
          <a:p>
            <a:pPr>
              <a:lnSpc>
                <a:spcPct val="80000"/>
              </a:lnSpc>
              <a:buFont typeface="Symbol" panose="05050102010706020507" pitchFamily="18" charset="2"/>
              <a:buNone/>
            </a:pPr>
            <a:r>
              <a:rPr lang="en-US" altLang="en-US" sz="1600">
                <a:latin typeface="Courier New" panose="02070309020205020404" pitchFamily="49" charset="0"/>
              </a:rPr>
              <a:t>//  Demonstrates use of container traits</a:t>
            </a:r>
          </a:p>
          <a:p>
            <a:pPr>
              <a:lnSpc>
                <a:spcPct val="80000"/>
              </a:lnSpc>
              <a:buFont typeface="Symbol" panose="05050102010706020507" pitchFamily="18" charset="2"/>
              <a:buNone/>
            </a:pPr>
            <a:r>
              <a:rPr lang="en-US" altLang="en-US" sz="1600">
                <a:latin typeface="Courier New" panose="02070309020205020404" pitchFamily="49" charset="0"/>
              </a:rPr>
              <a:t>//    - Sums values across all elements of container</a:t>
            </a:r>
          </a:p>
          <a:p>
            <a:pPr>
              <a:lnSpc>
                <a:spcPct val="80000"/>
              </a:lnSpc>
              <a:buFont typeface="Symbol" panose="05050102010706020507" pitchFamily="18" charset="2"/>
              <a:buNone/>
            </a:pPr>
            <a:r>
              <a:rPr lang="en-US" altLang="en-US" sz="1600">
                <a:latin typeface="Courier New" panose="02070309020205020404" pitchFamily="49" charset="0"/>
              </a:rPr>
              <a:t>//    - could just as easily sum keys using key_type</a:t>
            </a:r>
          </a:p>
          <a:p>
            <a:pPr>
              <a:lnSpc>
                <a:spcPct val="80000"/>
              </a:lnSpc>
              <a:buFont typeface="Symbol" panose="05050102010706020507" pitchFamily="18" charset="2"/>
              <a:buNone/>
            </a:pPr>
            <a:r>
              <a:rPr lang="en-US" altLang="en-US" sz="1600">
                <a:latin typeface="Courier New" panose="02070309020205020404" pitchFamily="49" charset="0"/>
              </a:rPr>
              <a:t>//      declaration</a:t>
            </a:r>
          </a:p>
          <a:p>
            <a:pPr>
              <a:lnSpc>
                <a:spcPct val="80000"/>
              </a:lnSpc>
              <a:buFont typeface="Symbol" panose="05050102010706020507" pitchFamily="18" charset="2"/>
              <a:buNone/>
            </a:pPr>
            <a:r>
              <a:rPr lang="en-US" altLang="en-US" sz="1600">
                <a:latin typeface="Courier New" panose="02070309020205020404" pitchFamily="49" charset="0"/>
              </a:rPr>
              <a:t>//</a:t>
            </a:r>
          </a:p>
          <a:p>
            <a:pPr>
              <a:lnSpc>
                <a:spcPct val="80000"/>
              </a:lnSpc>
              <a:buFont typeface="Symbol" panose="05050102010706020507" pitchFamily="18" charset="2"/>
              <a:buNone/>
            </a:pPr>
            <a:r>
              <a:rPr lang="en-US" altLang="en-US" sz="1600">
                <a:latin typeface="Courier New" panose="02070309020205020404" pitchFamily="49" charset="0"/>
              </a:rPr>
              <a:t>template &lt;typename Cont&gt;</a:t>
            </a:r>
          </a:p>
          <a:p>
            <a:pPr>
              <a:lnSpc>
                <a:spcPct val="80000"/>
              </a:lnSpc>
              <a:buFont typeface="Symbol" panose="05050102010706020507" pitchFamily="18" charset="2"/>
              <a:buNone/>
            </a:pPr>
            <a:r>
              <a:rPr lang="en-US" altLang="en-US" sz="1600">
                <a:latin typeface="Courier New" panose="02070309020205020404" pitchFamily="49" charset="0"/>
              </a:rPr>
              <a:t>Cont::value_type sum(Cont &amp;c)</a:t>
            </a:r>
          </a:p>
          <a:p>
            <a:pPr>
              <a:lnSpc>
                <a:spcPct val="80000"/>
              </a:lnSpc>
              <a:buFont typeface="Symbol" panose="05050102010706020507" pitchFamily="18" charset="2"/>
              <a:buNone/>
            </a:pPr>
            <a:r>
              <a:rPr lang="en-US" altLang="en-US" sz="1600">
                <a:latin typeface="Courier New" panose="02070309020205020404" pitchFamily="49" charset="0"/>
              </a:rPr>
              <a:t>{</a:t>
            </a:r>
          </a:p>
          <a:p>
            <a:pPr>
              <a:lnSpc>
                <a:spcPct val="80000"/>
              </a:lnSpc>
              <a:buFont typeface="Symbol" panose="05050102010706020507" pitchFamily="18" charset="2"/>
              <a:buNone/>
            </a:pPr>
            <a:r>
              <a:rPr lang="en-US" altLang="en-US" sz="1600">
                <a:latin typeface="Courier New" panose="02070309020205020404" pitchFamily="49" charset="0"/>
              </a:rPr>
              <a:t>  Cont::value_type sum = Cont::value_type();</a:t>
            </a:r>
          </a:p>
          <a:p>
            <a:pPr>
              <a:lnSpc>
                <a:spcPct val="80000"/>
              </a:lnSpc>
              <a:buFont typeface="Symbol" panose="05050102010706020507" pitchFamily="18" charset="2"/>
              <a:buNone/>
            </a:pPr>
            <a:r>
              <a:rPr lang="en-US" altLang="en-US" sz="1600">
                <a:latin typeface="Courier New" panose="02070309020205020404" pitchFamily="49" charset="0"/>
              </a:rPr>
              <a:t>  Cont::iterator it = c.begin();</a:t>
            </a:r>
          </a:p>
          <a:p>
            <a:pPr>
              <a:lnSpc>
                <a:spcPct val="80000"/>
              </a:lnSpc>
              <a:buFont typeface="Symbol" panose="05050102010706020507" pitchFamily="18" charset="2"/>
              <a:buNone/>
            </a:pPr>
            <a:r>
              <a:rPr lang="en-US" altLang="en-US" sz="1600">
                <a:latin typeface="Courier New" panose="02070309020205020404" pitchFamily="49" charset="0"/>
              </a:rPr>
              <a:t>  while(it != c.end())</a:t>
            </a:r>
          </a:p>
          <a:p>
            <a:pPr>
              <a:lnSpc>
                <a:spcPct val="80000"/>
              </a:lnSpc>
              <a:buFont typeface="Symbol" panose="05050102010706020507" pitchFamily="18" charset="2"/>
              <a:buNone/>
            </a:pPr>
            <a:r>
              <a:rPr lang="en-US" altLang="en-US" sz="1600">
                <a:latin typeface="Courier New" panose="02070309020205020404" pitchFamily="49" charset="0"/>
              </a:rPr>
              <a:t>  {</a:t>
            </a:r>
          </a:p>
          <a:p>
            <a:pPr>
              <a:lnSpc>
                <a:spcPct val="80000"/>
              </a:lnSpc>
              <a:buFont typeface="Symbol" panose="05050102010706020507" pitchFamily="18" charset="2"/>
              <a:buNone/>
            </a:pPr>
            <a:r>
              <a:rPr lang="en-US" altLang="en-US" sz="1600">
                <a:latin typeface="Courier New" panose="02070309020205020404" pitchFamily="49" charset="0"/>
              </a:rPr>
              <a:t>    sum += (it-&gt;Value());</a:t>
            </a:r>
          </a:p>
          <a:p>
            <a:pPr>
              <a:lnSpc>
                <a:spcPct val="80000"/>
              </a:lnSpc>
              <a:buFont typeface="Symbol" panose="05050102010706020507" pitchFamily="18" charset="2"/>
              <a:buNone/>
            </a:pPr>
            <a:r>
              <a:rPr lang="en-US" altLang="en-US" sz="1600">
                <a:latin typeface="Courier New" panose="02070309020205020404" pitchFamily="49" charset="0"/>
              </a:rPr>
              <a:t>    ++it;</a:t>
            </a:r>
          </a:p>
          <a:p>
            <a:pPr>
              <a:lnSpc>
                <a:spcPct val="80000"/>
              </a:lnSpc>
              <a:buFont typeface="Symbol" panose="05050102010706020507" pitchFamily="18" charset="2"/>
              <a:buNone/>
            </a:pPr>
            <a:r>
              <a:rPr lang="en-US" altLang="en-US" sz="1600">
                <a:latin typeface="Courier New" panose="02070309020205020404" pitchFamily="49" charset="0"/>
              </a:rPr>
              <a:t>  }</a:t>
            </a:r>
          </a:p>
          <a:p>
            <a:pPr>
              <a:lnSpc>
                <a:spcPct val="80000"/>
              </a:lnSpc>
              <a:buFont typeface="Symbol" panose="05050102010706020507" pitchFamily="18" charset="2"/>
              <a:buNone/>
            </a:pPr>
            <a:r>
              <a:rPr lang="en-US" altLang="en-US" sz="1600">
                <a:latin typeface="Courier New" panose="02070309020205020404" pitchFamily="49" charset="0"/>
              </a:rPr>
              <a:t>  return sum;</a:t>
            </a:r>
          </a:p>
          <a:p>
            <a:pPr>
              <a:lnSpc>
                <a:spcPct val="80000"/>
              </a:lnSpc>
              <a:buFont typeface="Symbol" panose="05050102010706020507" pitchFamily="18" charset="2"/>
              <a:buNone/>
            </a:pPr>
            <a:r>
              <a:rPr lang="en-US" altLang="en-US" sz="1600">
                <a:latin typeface="Courier New" panose="02070309020205020404" pitchFamily="49" charset="0"/>
              </a:rPr>
              <a:t>}</a:t>
            </a:r>
          </a:p>
          <a:p>
            <a:pPr>
              <a:lnSpc>
                <a:spcPct val="80000"/>
              </a:lnSpc>
              <a:buFont typeface="Symbol" panose="05050102010706020507" pitchFamily="18" charset="2"/>
              <a:buNone/>
            </a:pPr>
            <a:endParaRPr lang="en-US" altLang="en-US" sz="1600">
              <a:latin typeface="Courier New" panose="02070309020205020404"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637BBEA-1CAD-4A26-AE62-11B19B33BCDA}"/>
              </a:ext>
            </a:extLst>
          </p:cNvPr>
          <p:cNvSpPr>
            <a:spLocks noGrp="1" noChangeArrowheads="1"/>
          </p:cNvSpPr>
          <p:nvPr>
            <p:ph type="title"/>
          </p:nvPr>
        </p:nvSpPr>
        <p:spPr>
          <a:xfrm>
            <a:off x="304800" y="228600"/>
            <a:ext cx="8458200" cy="762000"/>
          </a:xfrm>
        </p:spPr>
        <p:txBody>
          <a:bodyPr/>
          <a:lstStyle/>
          <a:p>
            <a:r>
              <a:rPr lang="en-US" altLang="en-US" sz="2800"/>
              <a:t>Traits Used in Cont::value_type sum(Cont &amp;c)</a:t>
            </a:r>
          </a:p>
        </p:txBody>
      </p:sp>
      <p:sp>
        <p:nvSpPr>
          <p:cNvPr id="13315" name="Rectangle 3">
            <a:extLst>
              <a:ext uri="{FF2B5EF4-FFF2-40B4-BE49-F238E27FC236}">
                <a16:creationId xmlns:a16="http://schemas.microsoft.com/office/drawing/2014/main" id="{9746610F-77EC-44A9-9BE6-A9F1995B9AFD}"/>
              </a:ext>
            </a:extLst>
          </p:cNvPr>
          <p:cNvSpPr>
            <a:spLocks noGrp="1" noChangeArrowheads="1"/>
          </p:cNvSpPr>
          <p:nvPr>
            <p:ph type="body" idx="1"/>
          </p:nvPr>
        </p:nvSpPr>
        <p:spPr/>
        <p:txBody>
          <a:bodyPr/>
          <a:lstStyle/>
          <a:p>
            <a:r>
              <a:rPr lang="en-US" altLang="en-US"/>
              <a:t>In the HashTable module – sum function:</a:t>
            </a:r>
          </a:p>
          <a:p>
            <a:endParaRPr lang="en-US" altLang="en-US"/>
          </a:p>
          <a:p>
            <a:pPr lvl="1"/>
            <a:r>
              <a:rPr lang="en-US" altLang="en-US"/>
              <a:t>Container’s real value type, unknown to sum:</a:t>
            </a:r>
            <a:br>
              <a:rPr lang="en-US" altLang="en-US"/>
            </a:br>
            <a:r>
              <a:rPr lang="en-US" altLang="en-US"/>
              <a:t> 		std::string value;</a:t>
            </a:r>
            <a:br>
              <a:rPr lang="en-US" altLang="en-US"/>
            </a:br>
            <a:br>
              <a:rPr lang="en-US" altLang="en-US"/>
            </a:br>
            <a:r>
              <a:rPr lang="en-US" altLang="en-US"/>
              <a:t>Trait type, provided by all containers that use sum:</a:t>
            </a:r>
            <a:br>
              <a:rPr lang="en-US" altLang="en-US"/>
            </a:br>
            <a:r>
              <a:rPr lang="en-US" altLang="en-US"/>
              <a:t> 		Cont::value_type value;</a:t>
            </a:r>
            <a:br>
              <a:rPr lang="en-US" altLang="en-US"/>
            </a:br>
            <a:endParaRPr lang="en-US" altLang="en-US"/>
          </a:p>
          <a:p>
            <a:pPr lvl="1"/>
            <a:r>
              <a:rPr lang="en-US" altLang="en-US"/>
              <a:t>Container’s real iterator type:</a:t>
            </a:r>
            <a:br>
              <a:rPr lang="en-US" altLang="en-US"/>
            </a:br>
            <a:r>
              <a:rPr lang="en-US" altLang="en-US"/>
              <a:t> 		HashIterator&lt;double,string,HashDouble&gt; it</a:t>
            </a:r>
            <a:br>
              <a:rPr lang="en-US" altLang="en-US"/>
            </a:br>
            <a:br>
              <a:rPr lang="en-US" altLang="en-US"/>
            </a:br>
            <a:r>
              <a:rPr lang="en-US" altLang="en-US"/>
              <a:t>Trait type:</a:t>
            </a:r>
            <a:br>
              <a:rPr lang="en-US" altLang="en-US"/>
            </a:br>
            <a:r>
              <a:rPr lang="en-US" altLang="en-US"/>
              <a:t> 		Cont::iterator it</a:t>
            </a:r>
          </a:p>
        </p:txBody>
      </p:sp>
    </p:spTree>
  </p:cSld>
  <p:clrMapOvr>
    <a:masterClrMapping/>
  </p:clrMapOvr>
</p:sld>
</file>

<file path=ppt/theme/theme1.xml><?xml version="1.0" encoding="utf-8"?>
<a:theme xmlns:a="http://schemas.openxmlformats.org/drawingml/2006/main" name="Enterprise">
  <a:themeElements>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Enterpris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nterpri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erpri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erpri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erpri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erpri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terpri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fawcett1</Template>
  <TotalTime>98</TotalTime>
  <Words>486</Words>
  <Application>Microsoft Office PowerPoint</Application>
  <PresentationFormat>On-screen Show (4:3)</PresentationFormat>
  <Paragraphs>96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Consolas</vt:lpstr>
      <vt:lpstr>Courier New</vt:lpstr>
      <vt:lpstr>Symbol</vt:lpstr>
      <vt:lpstr>Tahoma</vt:lpstr>
      <vt:lpstr>Times New Roman</vt:lpstr>
      <vt:lpstr>Enterprise</vt:lpstr>
      <vt:lpstr>Template Policies and Traits By Example</vt:lpstr>
      <vt:lpstr>Template Policies</vt:lpstr>
      <vt:lpstr>Hash is a Template Policy</vt:lpstr>
      <vt:lpstr>Hashing Policy</vt:lpstr>
      <vt:lpstr>Hashing Policy Class</vt:lpstr>
      <vt:lpstr>Why Use Non-Polymorphic HashBase?</vt:lpstr>
      <vt:lpstr>Traits are Types and Values that Support Generic Programming</vt:lpstr>
      <vt:lpstr>Trait Types: value_type, iterator</vt:lpstr>
      <vt:lpstr>Traits Used in Cont::value_type sum(Cont &amp;c)</vt:lpstr>
      <vt:lpstr>End Of Traits and Policies</vt:lpstr>
    </vt:vector>
  </TitlesOfParts>
  <Company>Syracuse Software Technology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Policies and Traits By Example</dc:title>
  <dc:creator>Jim Fawcett</dc:creator>
  <cp:lastModifiedBy>James Fawcett</cp:lastModifiedBy>
  <cp:revision>5</cp:revision>
  <dcterms:created xsi:type="dcterms:W3CDTF">2003-02-05T10:45:52Z</dcterms:created>
  <dcterms:modified xsi:type="dcterms:W3CDTF">2018-02-04T16:45:58Z</dcterms:modified>
</cp:coreProperties>
</file>