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EBE33-7145-4340-BFCD-277A7242DB0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D5863-2CC6-4031-8F71-476AB29E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6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6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4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6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9620-2C2E-4B8E-93E5-F507D5B9852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AF47-B223-4E35-9C3B-FAFF1C40E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7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60041" y="291420"/>
            <a:ext cx="6133613" cy="7988689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9804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3768" tIns="41884" rIns="83768" bIns="41884"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16389" name="Rectangle 3"/>
          <p:cNvSpPr>
            <a:spLocks noChangeArrowheads="1"/>
          </p:cNvSpPr>
          <p:nvPr/>
        </p:nvSpPr>
        <p:spPr bwMode="auto">
          <a:xfrm>
            <a:off x="634017" y="1293478"/>
            <a:ext cx="5674597" cy="504309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83768" tIns="41884" rIns="83768" bIns="41884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641190" y="642330"/>
            <a:ext cx="5638735" cy="448307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tx1"/>
            </a:outerShdw>
          </a:effectLst>
        </p:spPr>
        <p:txBody>
          <a:bodyPr lIns="85578" tIns="42038" rIns="85578" bIns="42038" anchor="ctr">
            <a:normAutofit fontScale="90000"/>
          </a:bodyPr>
          <a:lstStyle/>
          <a:p>
            <a:pPr defTabSz="837682">
              <a:defRPr/>
            </a:pPr>
            <a:r>
              <a:rPr lang="en-US" smtClean="0"/>
              <a:t>Information Cluster</a:t>
            </a:r>
          </a:p>
        </p:txBody>
      </p:sp>
      <p:sp>
        <p:nvSpPr>
          <p:cNvPr id="163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38116" y="1383139"/>
            <a:ext cx="5036277" cy="6361554"/>
          </a:xfrm>
          <a:noFill/>
        </p:spPr>
        <p:txBody>
          <a:bodyPr lIns="85578" tIns="42038" rIns="85578" bIns="42038"/>
          <a:lstStyle/>
          <a:p>
            <a:pPr marL="261776" indent="-261776" defTabSz="837682">
              <a:buNone/>
            </a:pPr>
            <a:r>
              <a:rPr lang="en-US" altLang="en-US" sz="1600" b="1" i="1"/>
              <a:t>Model Type:</a:t>
            </a:r>
            <a:r>
              <a:rPr lang="en-US" altLang="en-US" sz="1600" u="sng"/>
              <a:t/>
            </a:r>
            <a:br>
              <a:rPr lang="en-US" altLang="en-US" sz="1600" u="sng"/>
            </a:br>
            <a:r>
              <a:rPr lang="en-US" altLang="en-US" sz="1300"/>
              <a:t>abstract system model</a:t>
            </a:r>
            <a:endParaRPr lang="en-US" altLang="en-US" sz="1300" u="sng"/>
          </a:p>
          <a:p>
            <a:pPr marL="261776" indent="-261776" defTabSz="837682">
              <a:buNone/>
            </a:pPr>
            <a:r>
              <a:rPr lang="en-US" altLang="en-US" sz="1600" b="1" i="1"/>
              <a:t>Logical View:</a:t>
            </a:r>
          </a:p>
          <a:p>
            <a:pPr marL="261776" indent="-261776" defTabSz="837682"/>
            <a:r>
              <a:rPr lang="en-US" altLang="en-US" sz="1300"/>
              <a:t>An information cluster encapsulates complex, sensitive, global, or device dependent data, along with functions which manage the data, in a container with internals not accessible to client view.</a:t>
            </a:r>
          </a:p>
          <a:p>
            <a:pPr marL="261776" indent="-261776" defTabSz="837682"/>
            <a:r>
              <a:rPr lang="en-US" altLang="en-US" sz="1300"/>
              <a:t>Public access is provided by a series of accessor and mutator functions.  Clients don’t have access to private functions or data.</a:t>
            </a:r>
          </a:p>
          <a:p>
            <a:pPr marL="261776" indent="-261776" defTabSz="837682">
              <a:buNone/>
            </a:pPr>
            <a:r>
              <a:rPr lang="en-US" altLang="en-US" sz="1600" b="1" i="1"/>
              <a:t>Implementation:</a:t>
            </a:r>
          </a:p>
          <a:p>
            <a:pPr marL="261776" indent="-261776" defTabSz="837682"/>
            <a:r>
              <a:rPr lang="en-US" altLang="en-US" sz="1300"/>
              <a:t>C module using file scope for encapsulation.  All private functions and global data are qualified as static.</a:t>
            </a:r>
          </a:p>
          <a:p>
            <a:pPr marL="261776" indent="-261776" defTabSz="837682"/>
            <a:r>
              <a:rPr lang="en-US" altLang="en-US" sz="1300"/>
              <a:t>C++ class  using public, protected, and private keywords to implement public and protected interfaces.  Each class (or small, intimately related group of classes) should be given its own module.</a:t>
            </a:r>
          </a:p>
          <a:p>
            <a:pPr marL="261776" indent="-261776" defTabSz="837682"/>
            <a:r>
              <a:rPr lang="en-US" altLang="en-US" sz="1300"/>
              <a:t>Each module implementing an information cluster contains a manual page and maintenance page which describe the logical model for the cluster and its chronological modification history.</a:t>
            </a:r>
            <a:endParaRPr lang="en-US" altLang="en-US" sz="1400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138936" y="6205750"/>
            <a:ext cx="4575825" cy="209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68" tIns="41884" rIns="83768" bIns="41884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1966601" y="6950969"/>
            <a:ext cx="3213118" cy="107446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3768" tIns="41884" rIns="83768" bIns="41884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3781152" y="7599177"/>
            <a:ext cx="908606" cy="25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578" tIns="42038" rIns="85578" bIns="42038">
            <a:spAutoFit/>
          </a:bodyPr>
          <a:lstStyle>
            <a:lvl1pPr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100">
                <a:latin typeface="Arial" charset="0"/>
              </a:rPr>
              <a:t>private data</a:t>
            </a:r>
          </a:p>
        </p:txBody>
      </p:sp>
      <p:sp>
        <p:nvSpPr>
          <p:cNvPr id="16395" name="Freeform 9"/>
          <p:cNvSpPr>
            <a:spLocks/>
          </p:cNvSpPr>
          <p:nvPr/>
        </p:nvSpPr>
        <p:spPr bwMode="auto">
          <a:xfrm>
            <a:off x="3667833" y="7530094"/>
            <a:ext cx="1325411" cy="386573"/>
          </a:xfrm>
          <a:custGeom>
            <a:avLst/>
            <a:gdLst>
              <a:gd name="T0" fmla="*/ 2147483647 w 891"/>
              <a:gd name="T1" fmla="*/ 2147483647 h 256"/>
              <a:gd name="T2" fmla="*/ 2147483647 w 891"/>
              <a:gd name="T3" fmla="*/ 2147483647 h 256"/>
              <a:gd name="T4" fmla="*/ 2147483647 w 891"/>
              <a:gd name="T5" fmla="*/ 2147483647 h 256"/>
              <a:gd name="T6" fmla="*/ 0 w 891"/>
              <a:gd name="T7" fmla="*/ 2147483647 h 256"/>
              <a:gd name="T8" fmla="*/ 0 w 891"/>
              <a:gd name="T9" fmla="*/ 2147483647 h 256"/>
              <a:gd name="T10" fmla="*/ 2147483647 w 891"/>
              <a:gd name="T11" fmla="*/ 2147483647 h 256"/>
              <a:gd name="T12" fmla="*/ 2147483647 w 891"/>
              <a:gd name="T13" fmla="*/ 2147483647 h 256"/>
              <a:gd name="T14" fmla="*/ 2147483647 w 891"/>
              <a:gd name="T15" fmla="*/ 0 h 256"/>
              <a:gd name="T16" fmla="*/ 2147483647 w 891"/>
              <a:gd name="T17" fmla="*/ 2147483647 h 256"/>
              <a:gd name="T18" fmla="*/ 2147483647 w 891"/>
              <a:gd name="T19" fmla="*/ 2147483647 h 256"/>
              <a:gd name="T20" fmla="*/ 2147483647 w 891"/>
              <a:gd name="T21" fmla="*/ 2147483647 h 256"/>
              <a:gd name="T22" fmla="*/ 2147483647 w 891"/>
              <a:gd name="T23" fmla="*/ 2147483647 h 256"/>
              <a:gd name="T24" fmla="*/ 2147483647 w 891"/>
              <a:gd name="T25" fmla="*/ 2147483647 h 256"/>
              <a:gd name="T26" fmla="*/ 2147483647 w 891"/>
              <a:gd name="T27" fmla="*/ 2147483647 h 256"/>
              <a:gd name="T28" fmla="*/ 2147483647 w 891"/>
              <a:gd name="T29" fmla="*/ 2147483647 h 256"/>
              <a:gd name="T30" fmla="*/ 2147483647 w 891"/>
              <a:gd name="T31" fmla="*/ 2147483647 h 256"/>
              <a:gd name="T32" fmla="*/ 2147483647 w 891"/>
              <a:gd name="T33" fmla="*/ 2147483647 h 256"/>
              <a:gd name="T34" fmla="*/ 2147483647 w 891"/>
              <a:gd name="T35" fmla="*/ 2147483647 h 256"/>
              <a:gd name="T36" fmla="*/ 2147483647 w 891"/>
              <a:gd name="T37" fmla="*/ 2147483647 h 256"/>
              <a:gd name="T38" fmla="*/ 2147483647 w 891"/>
              <a:gd name="T39" fmla="*/ 2147483647 h 256"/>
              <a:gd name="T40" fmla="*/ 2147483647 w 891"/>
              <a:gd name="T41" fmla="*/ 2147483647 h 256"/>
              <a:gd name="T42" fmla="*/ 2147483647 w 891"/>
              <a:gd name="T43" fmla="*/ 2147483647 h 256"/>
              <a:gd name="T44" fmla="*/ 2147483647 w 891"/>
              <a:gd name="T45" fmla="*/ 2147483647 h 256"/>
              <a:gd name="T46" fmla="*/ 2147483647 w 891"/>
              <a:gd name="T47" fmla="*/ 2147483647 h 256"/>
              <a:gd name="T48" fmla="*/ 2147483647 w 891"/>
              <a:gd name="T49" fmla="*/ 2147483647 h 256"/>
              <a:gd name="T50" fmla="*/ 2147483647 w 891"/>
              <a:gd name="T51" fmla="*/ 2147483647 h 256"/>
              <a:gd name="T52" fmla="*/ 2147483647 w 891"/>
              <a:gd name="T53" fmla="*/ 2147483647 h 256"/>
              <a:gd name="T54" fmla="*/ 2147483647 w 891"/>
              <a:gd name="T55" fmla="*/ 2147483647 h 256"/>
              <a:gd name="T56" fmla="*/ 2147483647 w 891"/>
              <a:gd name="T57" fmla="*/ 2147483647 h 256"/>
              <a:gd name="T58" fmla="*/ 2147483647 w 891"/>
              <a:gd name="T59" fmla="*/ 2147483647 h 256"/>
              <a:gd name="T60" fmla="*/ 2147483647 w 891"/>
              <a:gd name="T61" fmla="*/ 2147483647 h 256"/>
              <a:gd name="T62" fmla="*/ 2147483647 w 891"/>
              <a:gd name="T63" fmla="*/ 2147483647 h 256"/>
              <a:gd name="T64" fmla="*/ 2147483647 w 891"/>
              <a:gd name="T65" fmla="*/ 2147483647 h 256"/>
              <a:gd name="T66" fmla="*/ 2147483647 w 891"/>
              <a:gd name="T67" fmla="*/ 2147483647 h 256"/>
              <a:gd name="T68" fmla="*/ 2147483647 w 891"/>
              <a:gd name="T69" fmla="*/ 2147483647 h 256"/>
              <a:gd name="T70" fmla="*/ 2147483647 w 891"/>
              <a:gd name="T71" fmla="*/ 2147483647 h 256"/>
              <a:gd name="T72" fmla="*/ 2147483647 w 891"/>
              <a:gd name="T73" fmla="*/ 2147483647 h 256"/>
              <a:gd name="T74" fmla="*/ 2147483647 w 891"/>
              <a:gd name="T75" fmla="*/ 2147483647 h 256"/>
              <a:gd name="T76" fmla="*/ 2147483647 w 891"/>
              <a:gd name="T77" fmla="*/ 2147483647 h 256"/>
              <a:gd name="T78" fmla="*/ 2147483647 w 891"/>
              <a:gd name="T79" fmla="*/ 2147483647 h 256"/>
              <a:gd name="T80" fmla="*/ 2147483647 w 891"/>
              <a:gd name="T81" fmla="*/ 2147483647 h 256"/>
              <a:gd name="T82" fmla="*/ 2147483647 w 891"/>
              <a:gd name="T83" fmla="*/ 2147483647 h 256"/>
              <a:gd name="T84" fmla="*/ 2147483647 w 891"/>
              <a:gd name="T85" fmla="*/ 2147483647 h 256"/>
              <a:gd name="T86" fmla="*/ 2147483647 w 891"/>
              <a:gd name="T87" fmla="*/ 2147483647 h 256"/>
              <a:gd name="T88" fmla="*/ 2147483647 w 891"/>
              <a:gd name="T89" fmla="*/ 2147483647 h 256"/>
              <a:gd name="T90" fmla="*/ 2147483647 w 891"/>
              <a:gd name="T91" fmla="*/ 2147483647 h 256"/>
              <a:gd name="T92" fmla="*/ 2147483647 w 891"/>
              <a:gd name="T93" fmla="*/ 2147483647 h 2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1"/>
              <a:gd name="T142" fmla="*/ 0 h 256"/>
              <a:gd name="T143" fmla="*/ 891 w 891"/>
              <a:gd name="T144" fmla="*/ 256 h 2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1" h="256">
                <a:moveTo>
                  <a:pt x="90" y="242"/>
                </a:moveTo>
                <a:lnTo>
                  <a:pt x="86" y="233"/>
                </a:lnTo>
                <a:lnTo>
                  <a:pt x="77" y="227"/>
                </a:lnTo>
                <a:lnTo>
                  <a:pt x="64" y="214"/>
                </a:lnTo>
                <a:lnTo>
                  <a:pt x="48" y="205"/>
                </a:lnTo>
                <a:lnTo>
                  <a:pt x="38" y="189"/>
                </a:lnTo>
                <a:lnTo>
                  <a:pt x="26" y="170"/>
                </a:lnTo>
                <a:lnTo>
                  <a:pt x="16" y="157"/>
                </a:lnTo>
                <a:lnTo>
                  <a:pt x="10" y="139"/>
                </a:lnTo>
                <a:lnTo>
                  <a:pt x="6" y="129"/>
                </a:lnTo>
                <a:lnTo>
                  <a:pt x="6" y="120"/>
                </a:lnTo>
                <a:lnTo>
                  <a:pt x="0" y="110"/>
                </a:lnTo>
                <a:lnTo>
                  <a:pt x="0" y="101"/>
                </a:lnTo>
                <a:lnTo>
                  <a:pt x="0" y="91"/>
                </a:lnTo>
                <a:lnTo>
                  <a:pt x="0" y="82"/>
                </a:lnTo>
                <a:lnTo>
                  <a:pt x="0" y="72"/>
                </a:lnTo>
                <a:lnTo>
                  <a:pt x="0" y="63"/>
                </a:lnTo>
                <a:lnTo>
                  <a:pt x="6" y="47"/>
                </a:lnTo>
                <a:lnTo>
                  <a:pt x="13" y="35"/>
                </a:lnTo>
                <a:lnTo>
                  <a:pt x="16" y="25"/>
                </a:lnTo>
                <a:lnTo>
                  <a:pt x="26" y="16"/>
                </a:lnTo>
                <a:lnTo>
                  <a:pt x="42" y="6"/>
                </a:lnTo>
                <a:lnTo>
                  <a:pt x="51" y="0"/>
                </a:lnTo>
                <a:lnTo>
                  <a:pt x="61" y="0"/>
                </a:lnTo>
                <a:lnTo>
                  <a:pt x="74" y="0"/>
                </a:lnTo>
                <a:lnTo>
                  <a:pt x="90" y="0"/>
                </a:lnTo>
                <a:lnTo>
                  <a:pt x="118" y="3"/>
                </a:lnTo>
                <a:lnTo>
                  <a:pt x="154" y="9"/>
                </a:lnTo>
                <a:lnTo>
                  <a:pt x="186" y="16"/>
                </a:lnTo>
                <a:lnTo>
                  <a:pt x="214" y="22"/>
                </a:lnTo>
                <a:lnTo>
                  <a:pt x="231" y="22"/>
                </a:lnTo>
                <a:lnTo>
                  <a:pt x="240" y="25"/>
                </a:lnTo>
                <a:lnTo>
                  <a:pt x="253" y="31"/>
                </a:lnTo>
                <a:lnTo>
                  <a:pt x="269" y="35"/>
                </a:lnTo>
                <a:lnTo>
                  <a:pt x="288" y="35"/>
                </a:lnTo>
                <a:lnTo>
                  <a:pt x="307" y="41"/>
                </a:lnTo>
                <a:lnTo>
                  <a:pt x="343" y="47"/>
                </a:lnTo>
                <a:lnTo>
                  <a:pt x="378" y="54"/>
                </a:lnTo>
                <a:lnTo>
                  <a:pt x="407" y="54"/>
                </a:lnTo>
                <a:lnTo>
                  <a:pt x="426" y="54"/>
                </a:lnTo>
                <a:lnTo>
                  <a:pt x="435" y="54"/>
                </a:lnTo>
                <a:lnTo>
                  <a:pt x="445" y="50"/>
                </a:lnTo>
                <a:lnTo>
                  <a:pt x="455" y="50"/>
                </a:lnTo>
                <a:lnTo>
                  <a:pt x="464" y="44"/>
                </a:lnTo>
                <a:lnTo>
                  <a:pt x="474" y="41"/>
                </a:lnTo>
                <a:lnTo>
                  <a:pt x="490" y="41"/>
                </a:lnTo>
                <a:lnTo>
                  <a:pt x="509" y="35"/>
                </a:lnTo>
                <a:lnTo>
                  <a:pt x="538" y="35"/>
                </a:lnTo>
                <a:lnTo>
                  <a:pt x="557" y="31"/>
                </a:lnTo>
                <a:lnTo>
                  <a:pt x="573" y="31"/>
                </a:lnTo>
                <a:lnTo>
                  <a:pt x="583" y="31"/>
                </a:lnTo>
                <a:lnTo>
                  <a:pt x="595" y="25"/>
                </a:lnTo>
                <a:lnTo>
                  <a:pt x="605" y="25"/>
                </a:lnTo>
                <a:lnTo>
                  <a:pt x="621" y="25"/>
                </a:lnTo>
                <a:lnTo>
                  <a:pt x="634" y="25"/>
                </a:lnTo>
                <a:lnTo>
                  <a:pt x="653" y="25"/>
                </a:lnTo>
                <a:lnTo>
                  <a:pt x="672" y="25"/>
                </a:lnTo>
                <a:lnTo>
                  <a:pt x="704" y="28"/>
                </a:lnTo>
                <a:lnTo>
                  <a:pt x="724" y="28"/>
                </a:lnTo>
                <a:lnTo>
                  <a:pt x="743" y="35"/>
                </a:lnTo>
                <a:lnTo>
                  <a:pt x="752" y="35"/>
                </a:lnTo>
                <a:lnTo>
                  <a:pt x="762" y="38"/>
                </a:lnTo>
                <a:lnTo>
                  <a:pt x="772" y="38"/>
                </a:lnTo>
                <a:lnTo>
                  <a:pt x="800" y="50"/>
                </a:lnTo>
                <a:lnTo>
                  <a:pt x="829" y="63"/>
                </a:lnTo>
                <a:lnTo>
                  <a:pt x="861" y="76"/>
                </a:lnTo>
                <a:lnTo>
                  <a:pt x="874" y="79"/>
                </a:lnTo>
                <a:lnTo>
                  <a:pt x="880" y="88"/>
                </a:lnTo>
                <a:lnTo>
                  <a:pt x="884" y="98"/>
                </a:lnTo>
                <a:lnTo>
                  <a:pt x="890" y="113"/>
                </a:lnTo>
                <a:lnTo>
                  <a:pt x="890" y="123"/>
                </a:lnTo>
                <a:lnTo>
                  <a:pt x="890" y="135"/>
                </a:lnTo>
                <a:lnTo>
                  <a:pt x="884" y="151"/>
                </a:lnTo>
                <a:lnTo>
                  <a:pt x="884" y="161"/>
                </a:lnTo>
                <a:lnTo>
                  <a:pt x="877" y="170"/>
                </a:lnTo>
                <a:lnTo>
                  <a:pt x="868" y="183"/>
                </a:lnTo>
                <a:lnTo>
                  <a:pt x="864" y="192"/>
                </a:lnTo>
                <a:lnTo>
                  <a:pt x="855" y="208"/>
                </a:lnTo>
                <a:lnTo>
                  <a:pt x="848" y="217"/>
                </a:lnTo>
                <a:lnTo>
                  <a:pt x="845" y="227"/>
                </a:lnTo>
                <a:lnTo>
                  <a:pt x="836" y="230"/>
                </a:lnTo>
                <a:lnTo>
                  <a:pt x="826" y="236"/>
                </a:lnTo>
                <a:lnTo>
                  <a:pt x="816" y="239"/>
                </a:lnTo>
                <a:lnTo>
                  <a:pt x="800" y="246"/>
                </a:lnTo>
                <a:lnTo>
                  <a:pt x="791" y="246"/>
                </a:lnTo>
                <a:lnTo>
                  <a:pt x="772" y="249"/>
                </a:lnTo>
                <a:lnTo>
                  <a:pt x="759" y="249"/>
                </a:lnTo>
                <a:lnTo>
                  <a:pt x="740" y="249"/>
                </a:lnTo>
                <a:lnTo>
                  <a:pt x="720" y="255"/>
                </a:lnTo>
                <a:lnTo>
                  <a:pt x="704" y="255"/>
                </a:lnTo>
                <a:lnTo>
                  <a:pt x="692" y="255"/>
                </a:lnTo>
                <a:lnTo>
                  <a:pt x="682" y="255"/>
                </a:lnTo>
                <a:lnTo>
                  <a:pt x="672" y="255"/>
                </a:lnTo>
                <a:lnTo>
                  <a:pt x="663" y="252"/>
                </a:lnTo>
                <a:lnTo>
                  <a:pt x="647" y="249"/>
                </a:lnTo>
                <a:lnTo>
                  <a:pt x="634" y="242"/>
                </a:lnTo>
                <a:lnTo>
                  <a:pt x="624" y="239"/>
                </a:lnTo>
                <a:lnTo>
                  <a:pt x="615" y="233"/>
                </a:lnTo>
                <a:lnTo>
                  <a:pt x="599" y="230"/>
                </a:lnTo>
                <a:lnTo>
                  <a:pt x="589" y="224"/>
                </a:lnTo>
                <a:lnTo>
                  <a:pt x="579" y="224"/>
                </a:lnTo>
                <a:lnTo>
                  <a:pt x="570" y="220"/>
                </a:lnTo>
                <a:lnTo>
                  <a:pt x="557" y="220"/>
                </a:lnTo>
                <a:lnTo>
                  <a:pt x="541" y="220"/>
                </a:lnTo>
                <a:lnTo>
                  <a:pt x="522" y="220"/>
                </a:lnTo>
                <a:lnTo>
                  <a:pt x="503" y="220"/>
                </a:lnTo>
                <a:lnTo>
                  <a:pt x="490" y="220"/>
                </a:lnTo>
                <a:lnTo>
                  <a:pt x="474" y="220"/>
                </a:lnTo>
                <a:lnTo>
                  <a:pt x="461" y="220"/>
                </a:lnTo>
                <a:lnTo>
                  <a:pt x="451" y="220"/>
                </a:lnTo>
                <a:lnTo>
                  <a:pt x="435" y="220"/>
                </a:lnTo>
                <a:lnTo>
                  <a:pt x="423" y="220"/>
                </a:lnTo>
                <a:lnTo>
                  <a:pt x="407" y="220"/>
                </a:lnTo>
                <a:lnTo>
                  <a:pt x="387" y="227"/>
                </a:lnTo>
                <a:lnTo>
                  <a:pt x="378" y="227"/>
                </a:lnTo>
                <a:lnTo>
                  <a:pt x="368" y="227"/>
                </a:lnTo>
                <a:lnTo>
                  <a:pt x="359" y="227"/>
                </a:lnTo>
                <a:lnTo>
                  <a:pt x="346" y="230"/>
                </a:lnTo>
                <a:lnTo>
                  <a:pt x="336" y="230"/>
                </a:lnTo>
                <a:lnTo>
                  <a:pt x="327" y="230"/>
                </a:lnTo>
                <a:lnTo>
                  <a:pt x="311" y="236"/>
                </a:lnTo>
                <a:lnTo>
                  <a:pt x="298" y="236"/>
                </a:lnTo>
                <a:lnTo>
                  <a:pt x="288" y="236"/>
                </a:lnTo>
                <a:lnTo>
                  <a:pt x="272" y="236"/>
                </a:lnTo>
                <a:lnTo>
                  <a:pt x="263" y="236"/>
                </a:lnTo>
                <a:lnTo>
                  <a:pt x="253" y="239"/>
                </a:lnTo>
                <a:lnTo>
                  <a:pt x="243" y="239"/>
                </a:lnTo>
                <a:lnTo>
                  <a:pt x="231" y="239"/>
                </a:lnTo>
                <a:lnTo>
                  <a:pt x="214" y="246"/>
                </a:lnTo>
                <a:lnTo>
                  <a:pt x="205" y="246"/>
                </a:lnTo>
                <a:lnTo>
                  <a:pt x="192" y="249"/>
                </a:lnTo>
                <a:lnTo>
                  <a:pt x="182" y="249"/>
                </a:lnTo>
                <a:lnTo>
                  <a:pt x="173" y="249"/>
                </a:lnTo>
                <a:lnTo>
                  <a:pt x="163" y="249"/>
                </a:lnTo>
                <a:lnTo>
                  <a:pt x="154" y="249"/>
                </a:lnTo>
                <a:lnTo>
                  <a:pt x="144" y="249"/>
                </a:lnTo>
                <a:lnTo>
                  <a:pt x="134" y="249"/>
                </a:lnTo>
                <a:lnTo>
                  <a:pt x="125" y="249"/>
                </a:lnTo>
                <a:lnTo>
                  <a:pt x="115" y="249"/>
                </a:lnTo>
                <a:lnTo>
                  <a:pt x="106" y="255"/>
                </a:lnTo>
                <a:lnTo>
                  <a:pt x="96" y="255"/>
                </a:lnTo>
                <a:lnTo>
                  <a:pt x="90" y="24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3768" tIns="41884" rIns="83768" bIns="41884"/>
          <a:lstStyle/>
          <a:p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2157380" y="7368343"/>
            <a:ext cx="867829" cy="4234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5578" tIns="42038" rIns="85578" bIns="42038" anchor="ctr">
            <a:spAutoFit/>
          </a:bodyPr>
          <a:lstStyle>
            <a:lvl1pPr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100">
                <a:latin typeface="Arial" charset="0"/>
              </a:rPr>
              <a:t>private functions</a:t>
            </a:r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2854512" y="6685714"/>
            <a:ext cx="1302460" cy="2541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5578" tIns="42038" rIns="85578" bIns="42038" anchor="ctr">
            <a:spAutoFit/>
          </a:bodyPr>
          <a:lstStyle>
            <a:lvl1pPr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100">
                <a:latin typeface="Arial" charset="0"/>
              </a:rPr>
              <a:t>public functions</a:t>
            </a:r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flipH="1">
            <a:off x="2822954" y="6950969"/>
            <a:ext cx="167829" cy="4012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3768" tIns="41884" rIns="83768" bIns="41884" anchor="ctr"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>
            <a:off x="3776850" y="6950969"/>
            <a:ext cx="175000" cy="6173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3768" tIns="41884" rIns="83768" bIns="41884" anchor="ctr"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3020905" y="7563900"/>
            <a:ext cx="644059" cy="881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3768" tIns="41884" rIns="83768" bIns="4188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5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Information Cluster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Cluster</dc:title>
  <dc:creator>Jim</dc:creator>
  <cp:lastModifiedBy>Jim</cp:lastModifiedBy>
  <cp:revision>1</cp:revision>
  <dcterms:created xsi:type="dcterms:W3CDTF">2013-09-03T17:26:23Z</dcterms:created>
  <dcterms:modified xsi:type="dcterms:W3CDTF">2013-09-03T17:35:06Z</dcterms:modified>
</cp:coreProperties>
</file>