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7589838" cy="9875838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u="sng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10">
          <p15:clr>
            <a:srgbClr val="A4A3A4"/>
          </p15:clr>
        </p15:guide>
        <p15:guide id="2" pos="23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33"/>
    <a:srgbClr val="FFFFCC"/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58" d="100"/>
          <a:sy n="58" d="100"/>
        </p:scale>
        <p:origin x="2364" y="96"/>
      </p:cViewPr>
      <p:guideLst>
        <p:guide orient="horz" pos="3110"/>
        <p:guide pos="239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102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A4D58A-E47E-4ED6-9D78-B6F7624BC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6521450"/>
            <a:ext cx="757238" cy="254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312" tIns="44450" rIns="87312" bIns="44450">
            <a:spAutoFit/>
          </a:bodyPr>
          <a:lstStyle>
            <a:lvl1pPr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868363"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868363" eaLnBrk="0" fontAlgn="base" hangingPunct="0">
              <a:spcBef>
                <a:spcPct val="0"/>
              </a:spcBef>
              <a:spcAft>
                <a:spcPct val="0"/>
              </a:spcAft>
              <a:defRPr sz="1200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u="none"/>
              <a:t>Page </a:t>
            </a:r>
            <a:fld id="{68D59B4C-6F6D-4603-B445-BBF515095218}" type="slidenum">
              <a:rPr lang="en-US" altLang="en-US" u="none" smtClean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u="none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1248354-3B12-44E8-B8D6-4E0C51EB119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586163" y="515938"/>
            <a:ext cx="1973262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F84F2C0-ABD3-4775-A26E-678BF4205AD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A68FED4-BB13-42C6-97D5-56B0EB0394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AAEF8C0-86CB-4380-A2CD-1246B406EA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913" y="3068638"/>
            <a:ext cx="6450012" cy="21161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238" y="5595938"/>
            <a:ext cx="5313362" cy="25241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53874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253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89538" y="719138"/>
            <a:ext cx="1392237" cy="80597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8063" y="719138"/>
            <a:ext cx="4029075" cy="80597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913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593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075" y="6346825"/>
            <a:ext cx="6451600" cy="19605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0075" y="4186238"/>
            <a:ext cx="6451600" cy="21605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9546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3" y="1563688"/>
            <a:ext cx="2709862" cy="721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0325" y="1563688"/>
            <a:ext cx="2711450" cy="7215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69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395288"/>
            <a:ext cx="6831012" cy="1646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13" y="2211388"/>
            <a:ext cx="3352800" cy="92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413" y="3132138"/>
            <a:ext cx="3352800" cy="568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6038" y="2211388"/>
            <a:ext cx="3354387" cy="920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6038" y="3132138"/>
            <a:ext cx="3354387" cy="5689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609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8179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599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393700"/>
            <a:ext cx="2497137" cy="1673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038" y="393700"/>
            <a:ext cx="4243387" cy="84280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413" y="2066925"/>
            <a:ext cx="2497137" cy="6754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5111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488" y="6913563"/>
            <a:ext cx="4554537" cy="815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7488" y="882650"/>
            <a:ext cx="4554537" cy="59245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488" y="7729538"/>
            <a:ext cx="4554537" cy="11588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0099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7B840F-32AD-4E53-9F5C-1C6BCE602B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4413" y="719138"/>
            <a:ext cx="5561012" cy="50958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90E288-73FB-473B-B638-64C5257A46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08063" y="1563688"/>
            <a:ext cx="5573712" cy="721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This is the first item</a:t>
            </a:r>
          </a:p>
          <a:p>
            <a:pPr lvl="1"/>
            <a:r>
              <a:rPr lang="en-US" altLang="en-US"/>
              <a:t>This is a sub-item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+mj-lt"/>
          <a:ea typeface="+mj-ea"/>
          <a:cs typeface="+mj-cs"/>
        </a:defRPr>
      </a:lvl1pPr>
      <a:lvl2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2pPr>
      <a:lvl3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3pPr>
      <a:lvl4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4pPr>
      <a:lvl5pPr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5pPr>
      <a:lvl6pPr marL="4572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6pPr>
      <a:lvl7pPr marL="9144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7pPr>
      <a:lvl8pPr marL="13716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8pPr>
      <a:lvl9pPr marL="1828800" algn="ctr" defTabSz="9509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rgbClr val="660033"/>
          </a:solidFill>
          <a:latin typeface="Tahoma" pitchFamily="34" charset="0"/>
        </a:defRPr>
      </a:lvl9pPr>
    </p:titleStyle>
    <p:bodyStyle>
      <a:lvl1pPr marL="296863" indent="-296863" algn="l" defTabSz="9509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700">
          <a:solidFill>
            <a:srgbClr val="660033"/>
          </a:solidFill>
          <a:latin typeface="+mn-lt"/>
          <a:ea typeface="+mn-ea"/>
          <a:cs typeface="+mn-cs"/>
        </a:defRPr>
      </a:lvl1pPr>
      <a:lvl2pPr marL="712788" indent="-236538" algn="l" defTabSz="950913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500">
          <a:solidFill>
            <a:srgbClr val="660033"/>
          </a:solidFill>
          <a:latin typeface="+mn-lt"/>
        </a:defRPr>
      </a:lvl2pPr>
      <a:lvl3pPr marL="1189038" indent="-238125" algn="l" defTabSz="9509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604963" indent="-177800" algn="l" defTabSz="9509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796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368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940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512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908425" indent="-177800" algn="l" defTabSz="95091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B70E349-F4BE-4DBF-BCF0-F6BCD196C4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5375" y="595313"/>
            <a:ext cx="5561013" cy="508000"/>
          </a:xfrm>
          <a:ln cap="flat"/>
        </p:spPr>
        <p:txBody>
          <a:bodyPr/>
          <a:lstStyle/>
          <a:p>
            <a:r>
              <a:rPr lang="en-US" altLang="en-US" sz="2100"/>
              <a:t>C/C++ Compilation Model</a:t>
            </a:r>
          </a:p>
        </p:txBody>
      </p:sp>
      <p:graphicFrame>
        <p:nvGraphicFramePr>
          <p:cNvPr id="4099" name="Object 37">
            <a:extLst>
              <a:ext uri="{FF2B5EF4-FFF2-40B4-BE49-F238E27FC236}">
                <a16:creationId xmlns:a16="http://schemas.microsoft.com/office/drawing/2014/main" id="{CECB7FCB-BF81-4BE9-963F-A50355C38156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1128713" y="1585913"/>
          <a:ext cx="5302250" cy="7215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VISIO" r:id="rId4" imgW="6492600" imgH="8835840" progId="Visio.Drawing.6">
                  <p:embed/>
                </p:oleObj>
              </mc:Choice>
              <mc:Fallback>
                <p:oleObj name="VISIO" r:id="rId4" imgW="6492600" imgH="8835840" progId="Visio.Drawing.6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8713" y="1585913"/>
                        <a:ext cx="5302250" cy="7215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notes2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notes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otes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tes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s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283485421</TotalTime>
  <Pages>57</Pages>
  <Words>6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Tahoma</vt:lpstr>
      <vt:lpstr>Times New Roman</vt:lpstr>
      <vt:lpstr>notes2</vt:lpstr>
      <vt:lpstr>VISIO</vt:lpstr>
      <vt:lpstr>C/C++ Compilation Model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Jim Fawcett</dc:creator>
  <cp:keywords/>
  <dc:description/>
  <cp:lastModifiedBy>James Fawcett</cp:lastModifiedBy>
  <cp:revision>157</cp:revision>
  <cp:lastPrinted>2000-01-13T20:10:19Z</cp:lastPrinted>
  <dcterms:created xsi:type="dcterms:W3CDTF">1995-12-18T04:01:40Z</dcterms:created>
  <dcterms:modified xsi:type="dcterms:W3CDTF">2017-07-30T14:45:04Z</dcterms:modified>
</cp:coreProperties>
</file>