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8" r:id="rId8"/>
    <p:sldId id="262" r:id="rId9"/>
    <p:sldId id="270" r:id="rId10"/>
    <p:sldId id="269" r:id="rId11"/>
    <p:sldId id="263" r:id="rId12"/>
    <p:sldId id="265" r:id="rId13"/>
    <p:sldId id="266"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0B2B"/>
    <a:srgbClr val="F1EEDB"/>
    <a:srgbClr val="F2F0EA"/>
    <a:srgbClr val="5F071C"/>
    <a:srgbClr val="F2C400"/>
    <a:srgbClr val="660033"/>
    <a:srgbClr val="86796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2" y="6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FE7A08B-BEA7-4982-BF91-60B29AAC4DE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10243" name="Rectangle 3">
            <a:extLst>
              <a:ext uri="{FF2B5EF4-FFF2-40B4-BE49-F238E27FC236}">
                <a16:creationId xmlns:a16="http://schemas.microsoft.com/office/drawing/2014/main" id="{5C91D136-1CB0-4102-9A8B-E024A20D27E3}"/>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26628" name="Rectangle 4">
            <a:extLst>
              <a:ext uri="{FF2B5EF4-FFF2-40B4-BE49-F238E27FC236}">
                <a16:creationId xmlns:a16="http://schemas.microsoft.com/office/drawing/2014/main" id="{C4FECAF4-F594-409D-A8F4-15D92B7D5DD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F5214B66-985D-4338-A90E-089196BD8C1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E60DAAC1-E5C6-42A3-806B-C939D264DC2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10247" name="Rectangle 7">
            <a:extLst>
              <a:ext uri="{FF2B5EF4-FFF2-40B4-BE49-F238E27FC236}">
                <a16:creationId xmlns:a16="http://schemas.microsoft.com/office/drawing/2014/main" id="{641A2E67-B3DC-40FE-8E30-C93EF7831A0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8271CF-8AB4-4D99-8BDE-D7135BE6685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4432CBC9-FC32-40F3-9E2A-71BA3611E3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F3320A-EA28-4763-AAFA-D303A17D9E38}" type="slidenum">
              <a:rPr lang="en-US" altLang="en-US"/>
              <a:pPr eaLnBrk="1" hangingPunct="1"/>
              <a:t>1</a:t>
            </a:fld>
            <a:endParaRPr lang="en-US" altLang="en-US"/>
          </a:p>
        </p:txBody>
      </p:sp>
      <p:sp>
        <p:nvSpPr>
          <p:cNvPr id="27651" name="Rectangle 2">
            <a:extLst>
              <a:ext uri="{FF2B5EF4-FFF2-40B4-BE49-F238E27FC236}">
                <a16:creationId xmlns:a16="http://schemas.microsoft.com/office/drawing/2014/main" id="{A03F2B0E-DC56-475B-B63E-1C9B7202D92C}"/>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39B97EA7-AA53-4355-AB7E-6F7D65657D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908BA85B-9B5D-42EA-83FA-28AB0152CB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869581-D6C9-42E1-89A1-B575ACF06FCD}" type="slidenum">
              <a:rPr lang="en-US" altLang="en-US"/>
              <a:pPr eaLnBrk="1" hangingPunct="1"/>
              <a:t>10</a:t>
            </a:fld>
            <a:endParaRPr lang="en-US" altLang="en-US"/>
          </a:p>
        </p:txBody>
      </p:sp>
      <p:sp>
        <p:nvSpPr>
          <p:cNvPr id="36867" name="Rectangle 2">
            <a:extLst>
              <a:ext uri="{FF2B5EF4-FFF2-40B4-BE49-F238E27FC236}">
                <a16:creationId xmlns:a16="http://schemas.microsoft.com/office/drawing/2014/main" id="{FC95A091-1B48-43DD-A1EB-F57F0D5AC63F}"/>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4D5D2AC8-344F-4D83-B74E-468BA20117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6FE2AB99-7F5C-4D8E-A853-ABD042D1CF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7B9475-964A-4F19-9547-C448C4AE6850}" type="slidenum">
              <a:rPr lang="en-US" altLang="en-US"/>
              <a:pPr eaLnBrk="1" hangingPunct="1"/>
              <a:t>11</a:t>
            </a:fld>
            <a:endParaRPr lang="en-US" altLang="en-US"/>
          </a:p>
        </p:txBody>
      </p:sp>
      <p:sp>
        <p:nvSpPr>
          <p:cNvPr id="37891" name="Rectangle 2">
            <a:extLst>
              <a:ext uri="{FF2B5EF4-FFF2-40B4-BE49-F238E27FC236}">
                <a16:creationId xmlns:a16="http://schemas.microsoft.com/office/drawing/2014/main" id="{6087EF56-CC7D-44AF-86C7-364FE95D3871}"/>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0B82C996-3A6B-43CB-8B43-69B345E058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B5FB5AC6-4ADF-4681-93F9-829DF07D89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2FA18D-C745-4091-A67B-A5C133F29F38}" type="slidenum">
              <a:rPr lang="en-US" altLang="en-US"/>
              <a:pPr eaLnBrk="1" hangingPunct="1"/>
              <a:t>12</a:t>
            </a:fld>
            <a:endParaRPr lang="en-US" altLang="en-US"/>
          </a:p>
        </p:txBody>
      </p:sp>
      <p:sp>
        <p:nvSpPr>
          <p:cNvPr id="38915" name="Rectangle 2">
            <a:extLst>
              <a:ext uri="{FF2B5EF4-FFF2-40B4-BE49-F238E27FC236}">
                <a16:creationId xmlns:a16="http://schemas.microsoft.com/office/drawing/2014/main" id="{7B9CA915-89AE-43D1-BDF9-A2D26D1CCAA3}"/>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F45D017A-7E97-420C-8BE5-13B8BB9FFD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4E91504-246D-408F-8230-CDC601D0FD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3F2788-A8BE-4B9B-9466-397EAA2606AD}" type="slidenum">
              <a:rPr lang="en-US" altLang="en-US"/>
              <a:pPr eaLnBrk="1" hangingPunct="1"/>
              <a:t>13</a:t>
            </a:fld>
            <a:endParaRPr lang="en-US" altLang="en-US"/>
          </a:p>
        </p:txBody>
      </p:sp>
      <p:sp>
        <p:nvSpPr>
          <p:cNvPr id="39939" name="Rectangle 2">
            <a:extLst>
              <a:ext uri="{FF2B5EF4-FFF2-40B4-BE49-F238E27FC236}">
                <a16:creationId xmlns:a16="http://schemas.microsoft.com/office/drawing/2014/main" id="{D8DC619B-8221-49FC-ABAB-A9E2C714A943}"/>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CA8CBFDD-41CF-4790-872C-74775C5C2D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1AB78E7B-3FFA-47FB-8D1F-265B7BF530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ECB76F-B565-41A9-A05A-47CAFC1F321D}" type="slidenum">
              <a:rPr lang="en-US" altLang="en-US"/>
              <a:pPr eaLnBrk="1" hangingPunct="1"/>
              <a:t>14</a:t>
            </a:fld>
            <a:endParaRPr lang="en-US" altLang="en-US"/>
          </a:p>
        </p:txBody>
      </p:sp>
      <p:sp>
        <p:nvSpPr>
          <p:cNvPr id="40963" name="Rectangle 2">
            <a:extLst>
              <a:ext uri="{FF2B5EF4-FFF2-40B4-BE49-F238E27FC236}">
                <a16:creationId xmlns:a16="http://schemas.microsoft.com/office/drawing/2014/main" id="{613CCF35-0CFE-491D-81A5-E1A5EE398E55}"/>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DE52F7A1-01F6-4091-836F-3B65D2BFF9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8286F013-7EC1-4ADB-9AF3-DC121B7F01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E095F8-33B7-48E4-8127-DE7374EE2CDD}" type="slidenum">
              <a:rPr lang="en-US" altLang="en-US"/>
              <a:pPr eaLnBrk="1" hangingPunct="1"/>
              <a:t>15</a:t>
            </a:fld>
            <a:endParaRPr lang="en-US" altLang="en-US"/>
          </a:p>
        </p:txBody>
      </p:sp>
      <p:sp>
        <p:nvSpPr>
          <p:cNvPr id="41987" name="Rectangle 2">
            <a:extLst>
              <a:ext uri="{FF2B5EF4-FFF2-40B4-BE49-F238E27FC236}">
                <a16:creationId xmlns:a16="http://schemas.microsoft.com/office/drawing/2014/main" id="{0BD32D6F-7435-441A-837A-F2D58C182F8B}"/>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DF8DE556-ED32-4A43-BE11-98AAC9506A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57660201-3E93-4306-8DDE-76310E079C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DBD0B0-20A4-4CC2-BA03-7A9979BB5805}" type="slidenum">
              <a:rPr lang="en-US" altLang="en-US"/>
              <a:pPr eaLnBrk="1" hangingPunct="1"/>
              <a:t>16</a:t>
            </a:fld>
            <a:endParaRPr lang="en-US" altLang="en-US"/>
          </a:p>
        </p:txBody>
      </p:sp>
      <p:sp>
        <p:nvSpPr>
          <p:cNvPr id="43011" name="Rectangle 2">
            <a:extLst>
              <a:ext uri="{FF2B5EF4-FFF2-40B4-BE49-F238E27FC236}">
                <a16:creationId xmlns:a16="http://schemas.microsoft.com/office/drawing/2014/main" id="{B55542D1-691A-4573-A4C8-D2843AA5067C}"/>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07713427-57BC-45AA-8966-4F3EE1E128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305FA25F-6022-43B0-A770-1EC564830B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5DA3B6-2FD8-46E1-AC33-42B7FEBB64FE}" type="slidenum">
              <a:rPr lang="en-US" altLang="en-US"/>
              <a:pPr eaLnBrk="1" hangingPunct="1"/>
              <a:t>17</a:t>
            </a:fld>
            <a:endParaRPr lang="en-US" altLang="en-US"/>
          </a:p>
        </p:txBody>
      </p:sp>
      <p:sp>
        <p:nvSpPr>
          <p:cNvPr id="44035" name="Rectangle 2">
            <a:extLst>
              <a:ext uri="{FF2B5EF4-FFF2-40B4-BE49-F238E27FC236}">
                <a16:creationId xmlns:a16="http://schemas.microsoft.com/office/drawing/2014/main" id="{A52ED00D-9EE5-4A1D-970D-2D07203F710F}"/>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E855341E-ECB9-43A8-AE95-E926E2365A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678677A2-5C07-4E72-A95A-C4FEDBEEE9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558748-398A-4DC4-8BE6-E5586344A713}" type="slidenum">
              <a:rPr lang="en-US" altLang="en-US"/>
              <a:pPr eaLnBrk="1" hangingPunct="1"/>
              <a:t>18</a:t>
            </a:fld>
            <a:endParaRPr lang="en-US" altLang="en-US"/>
          </a:p>
        </p:txBody>
      </p:sp>
      <p:sp>
        <p:nvSpPr>
          <p:cNvPr id="45059" name="Rectangle 2">
            <a:extLst>
              <a:ext uri="{FF2B5EF4-FFF2-40B4-BE49-F238E27FC236}">
                <a16:creationId xmlns:a16="http://schemas.microsoft.com/office/drawing/2014/main" id="{CF189CF6-0390-4EF4-A575-6E695011A0C6}"/>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BD06BBE9-74A5-403A-819F-D27D0A13B6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5A92DD16-AF1F-4EA0-8A58-CF342E3BC3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A5DC54-ACEE-46A7-AB8B-743D9957FF0C}" type="slidenum">
              <a:rPr lang="en-US" altLang="en-US"/>
              <a:pPr eaLnBrk="1" hangingPunct="1"/>
              <a:t>19</a:t>
            </a:fld>
            <a:endParaRPr lang="en-US" altLang="en-US"/>
          </a:p>
        </p:txBody>
      </p:sp>
      <p:sp>
        <p:nvSpPr>
          <p:cNvPr id="46083" name="Rectangle 2">
            <a:extLst>
              <a:ext uri="{FF2B5EF4-FFF2-40B4-BE49-F238E27FC236}">
                <a16:creationId xmlns:a16="http://schemas.microsoft.com/office/drawing/2014/main" id="{93F574EA-D69F-48DA-A510-8B4F09DC1B8F}"/>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9CC09E4C-22B4-4C30-A538-AFB149F983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8F7ACBBE-B220-4B7E-9C92-47639F99F8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8254C8F-E3D7-42C9-A06D-9F25F6B663F4}" type="slidenum">
              <a:rPr lang="en-US" altLang="en-US"/>
              <a:pPr eaLnBrk="1" hangingPunct="1"/>
              <a:t>2</a:t>
            </a:fld>
            <a:endParaRPr lang="en-US" altLang="en-US"/>
          </a:p>
        </p:txBody>
      </p:sp>
      <p:sp>
        <p:nvSpPr>
          <p:cNvPr id="28675" name="Rectangle 2">
            <a:extLst>
              <a:ext uri="{FF2B5EF4-FFF2-40B4-BE49-F238E27FC236}">
                <a16:creationId xmlns:a16="http://schemas.microsoft.com/office/drawing/2014/main" id="{69C09697-DC65-433D-9F7D-3DCBBE8CEC9B}"/>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1E603E5-3BC5-460F-BDA7-92709577B7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39A5B445-E470-4131-854E-6C33559AFA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C1289C-FDEE-43B5-9464-4DC5E5270981}" type="slidenum">
              <a:rPr lang="en-US" altLang="en-US"/>
              <a:pPr eaLnBrk="1" hangingPunct="1"/>
              <a:t>20</a:t>
            </a:fld>
            <a:endParaRPr lang="en-US" altLang="en-US"/>
          </a:p>
        </p:txBody>
      </p:sp>
      <p:sp>
        <p:nvSpPr>
          <p:cNvPr id="47107" name="Rectangle 2">
            <a:extLst>
              <a:ext uri="{FF2B5EF4-FFF2-40B4-BE49-F238E27FC236}">
                <a16:creationId xmlns:a16="http://schemas.microsoft.com/office/drawing/2014/main" id="{157CC886-ADEF-43F2-B4C0-D80A115C106A}"/>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EB206B79-464B-441F-80D7-07FE784B98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A6F533BE-74FC-40E5-93A8-2F5A162DFA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939D08-EF98-4873-A122-F7634479894C}" type="slidenum">
              <a:rPr lang="en-US" altLang="en-US"/>
              <a:pPr eaLnBrk="1" hangingPunct="1"/>
              <a:t>21</a:t>
            </a:fld>
            <a:endParaRPr lang="en-US" altLang="en-US"/>
          </a:p>
        </p:txBody>
      </p:sp>
      <p:sp>
        <p:nvSpPr>
          <p:cNvPr id="48131" name="Rectangle 2">
            <a:extLst>
              <a:ext uri="{FF2B5EF4-FFF2-40B4-BE49-F238E27FC236}">
                <a16:creationId xmlns:a16="http://schemas.microsoft.com/office/drawing/2014/main" id="{ED147BAA-1BC6-49FA-9374-46BF68BB8991}"/>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494947CE-44C7-43ED-A924-6A850B4FC5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9989934E-0AEF-43B2-A892-ACFDBD5987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778BDD-459D-4D25-BF65-7C95BAF7AAC5}" type="slidenum">
              <a:rPr lang="en-US" altLang="en-US"/>
              <a:pPr eaLnBrk="1" hangingPunct="1"/>
              <a:t>22</a:t>
            </a:fld>
            <a:endParaRPr lang="en-US" altLang="en-US"/>
          </a:p>
        </p:txBody>
      </p:sp>
      <p:sp>
        <p:nvSpPr>
          <p:cNvPr id="49155" name="Rectangle 2">
            <a:extLst>
              <a:ext uri="{FF2B5EF4-FFF2-40B4-BE49-F238E27FC236}">
                <a16:creationId xmlns:a16="http://schemas.microsoft.com/office/drawing/2014/main" id="{14D2E4ED-2444-4485-9B55-E8E0A03756C6}"/>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CBFF03D9-112F-4D0F-AD54-53A2F59EF0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E458BFAF-963E-42EB-9763-29D2064D07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868B0C-0E17-4D79-826F-313399D30141}" type="slidenum">
              <a:rPr lang="en-US" altLang="en-US"/>
              <a:pPr eaLnBrk="1" hangingPunct="1"/>
              <a:t>23</a:t>
            </a:fld>
            <a:endParaRPr lang="en-US" altLang="en-US"/>
          </a:p>
        </p:txBody>
      </p:sp>
      <p:sp>
        <p:nvSpPr>
          <p:cNvPr id="50179" name="Rectangle 2">
            <a:extLst>
              <a:ext uri="{FF2B5EF4-FFF2-40B4-BE49-F238E27FC236}">
                <a16:creationId xmlns:a16="http://schemas.microsoft.com/office/drawing/2014/main" id="{BA26287F-D21F-4053-A333-587CB7D28613}"/>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AB7F8D68-1912-47E8-A4AC-E13B4FDA73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D519980-811B-42F8-AEED-4CA6637543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033DC0-F06B-4ABF-ABE1-E68511CA888A}" type="slidenum">
              <a:rPr lang="en-US" altLang="en-US"/>
              <a:pPr eaLnBrk="1" hangingPunct="1"/>
              <a:t>24</a:t>
            </a:fld>
            <a:endParaRPr lang="en-US" altLang="en-US"/>
          </a:p>
        </p:txBody>
      </p:sp>
      <p:sp>
        <p:nvSpPr>
          <p:cNvPr id="51203" name="Rectangle 2">
            <a:extLst>
              <a:ext uri="{FF2B5EF4-FFF2-40B4-BE49-F238E27FC236}">
                <a16:creationId xmlns:a16="http://schemas.microsoft.com/office/drawing/2014/main" id="{125D09AC-316F-4641-9410-5CD4C669731A}"/>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73C6C8F5-5098-4919-9AF0-F1FBDF3DDF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7A5FE107-6D54-4978-9C8C-549B8F9192B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DC9AAA-8583-45EE-A585-96BE25268CFE}" type="slidenum">
              <a:rPr lang="en-US" altLang="en-US"/>
              <a:pPr eaLnBrk="1" hangingPunct="1"/>
              <a:t>3</a:t>
            </a:fld>
            <a:endParaRPr lang="en-US" altLang="en-US"/>
          </a:p>
        </p:txBody>
      </p:sp>
      <p:sp>
        <p:nvSpPr>
          <p:cNvPr id="29699" name="Rectangle 2">
            <a:extLst>
              <a:ext uri="{FF2B5EF4-FFF2-40B4-BE49-F238E27FC236}">
                <a16:creationId xmlns:a16="http://schemas.microsoft.com/office/drawing/2014/main" id="{64D62B79-58CB-4576-9A30-ED47120C26D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639B897C-86A6-4C9D-B105-F482EF8138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955E33CD-E982-45F0-979F-A9F3E675B9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5E72E5-7BC3-4A59-BCC9-6456F7ADAF21}" type="slidenum">
              <a:rPr lang="en-US" altLang="en-US"/>
              <a:pPr eaLnBrk="1" hangingPunct="1"/>
              <a:t>4</a:t>
            </a:fld>
            <a:endParaRPr lang="en-US" altLang="en-US"/>
          </a:p>
        </p:txBody>
      </p:sp>
      <p:sp>
        <p:nvSpPr>
          <p:cNvPr id="30723" name="Rectangle 2">
            <a:extLst>
              <a:ext uri="{FF2B5EF4-FFF2-40B4-BE49-F238E27FC236}">
                <a16:creationId xmlns:a16="http://schemas.microsoft.com/office/drawing/2014/main" id="{83138A8B-5F47-45E3-A08C-3AC5BC6CCFC5}"/>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F8805043-013D-44A0-9DB9-CF6B001C70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37DD389A-63B2-4BB2-A13F-192E82D3FD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8E1A7B-C7F8-4C71-8D11-2E3D790D5E68}" type="slidenum">
              <a:rPr lang="en-US" altLang="en-US"/>
              <a:pPr eaLnBrk="1" hangingPunct="1"/>
              <a:t>5</a:t>
            </a:fld>
            <a:endParaRPr lang="en-US" altLang="en-US"/>
          </a:p>
        </p:txBody>
      </p:sp>
      <p:sp>
        <p:nvSpPr>
          <p:cNvPr id="31747" name="Rectangle 2">
            <a:extLst>
              <a:ext uri="{FF2B5EF4-FFF2-40B4-BE49-F238E27FC236}">
                <a16:creationId xmlns:a16="http://schemas.microsoft.com/office/drawing/2014/main" id="{CD2718E9-D241-4EF5-B02B-0947E6D7D6D5}"/>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263D62C2-6AC4-4F26-B520-347452699A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D297C747-81AE-499F-ACAE-B34C41109A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94C1B2-E652-41FE-BF42-ABE6A019146F}" type="slidenum">
              <a:rPr lang="en-US" altLang="en-US"/>
              <a:pPr eaLnBrk="1" hangingPunct="1"/>
              <a:t>6</a:t>
            </a:fld>
            <a:endParaRPr lang="en-US" altLang="en-US"/>
          </a:p>
        </p:txBody>
      </p:sp>
      <p:sp>
        <p:nvSpPr>
          <p:cNvPr id="32771" name="Rectangle 2">
            <a:extLst>
              <a:ext uri="{FF2B5EF4-FFF2-40B4-BE49-F238E27FC236}">
                <a16:creationId xmlns:a16="http://schemas.microsoft.com/office/drawing/2014/main" id="{6C0AA58E-C26F-4CE2-9890-C30EEE6CDAE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F8D3C03-18C4-4734-9B75-24B5C4DE4A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6503F179-71A3-4D92-AC02-958993A51B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064B09-7A60-4F21-B31C-9ECB7AE4BCF6}" type="slidenum">
              <a:rPr lang="en-US" altLang="en-US"/>
              <a:pPr eaLnBrk="1" hangingPunct="1"/>
              <a:t>7</a:t>
            </a:fld>
            <a:endParaRPr lang="en-US" altLang="en-US"/>
          </a:p>
        </p:txBody>
      </p:sp>
      <p:sp>
        <p:nvSpPr>
          <p:cNvPr id="33795" name="Rectangle 2">
            <a:extLst>
              <a:ext uri="{FF2B5EF4-FFF2-40B4-BE49-F238E27FC236}">
                <a16:creationId xmlns:a16="http://schemas.microsoft.com/office/drawing/2014/main" id="{7AAB6A08-2658-43D6-A7E0-B93E76747645}"/>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A8819AA7-709C-4E67-987E-A99FABD73E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CA4DEB7A-6674-404C-BEA0-A09DB5C705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5A5EF6-5DDD-4532-90C4-A1092C2B2090}" type="slidenum">
              <a:rPr lang="en-US" altLang="en-US"/>
              <a:pPr eaLnBrk="1" hangingPunct="1"/>
              <a:t>8</a:t>
            </a:fld>
            <a:endParaRPr lang="en-US" altLang="en-US"/>
          </a:p>
        </p:txBody>
      </p:sp>
      <p:sp>
        <p:nvSpPr>
          <p:cNvPr id="34819" name="Rectangle 2">
            <a:extLst>
              <a:ext uri="{FF2B5EF4-FFF2-40B4-BE49-F238E27FC236}">
                <a16:creationId xmlns:a16="http://schemas.microsoft.com/office/drawing/2014/main" id="{10CD2C07-0FEB-4B8B-A2F4-CE4230759E76}"/>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512C01DB-8AB4-4C90-8F28-51BC507A1B8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87A46813-1EC5-462F-B6B5-6ACF90FC81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F528F5-EFE1-4571-A679-0D21D2DF5CCB}" type="slidenum">
              <a:rPr lang="en-US" altLang="en-US"/>
              <a:pPr eaLnBrk="1" hangingPunct="1"/>
              <a:t>9</a:t>
            </a:fld>
            <a:endParaRPr lang="en-US" altLang="en-US"/>
          </a:p>
        </p:txBody>
      </p:sp>
      <p:sp>
        <p:nvSpPr>
          <p:cNvPr id="35843" name="Rectangle 2">
            <a:extLst>
              <a:ext uri="{FF2B5EF4-FFF2-40B4-BE49-F238E27FC236}">
                <a16:creationId xmlns:a16="http://schemas.microsoft.com/office/drawing/2014/main" id="{B0547533-56C5-4CAD-9DE6-6376B76EB546}"/>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CC5AE568-09AC-4FAA-8DE1-4CE6BF5E95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4ACF3F6-CE1C-49E0-963F-8C10ACC4881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78CD633-D586-42D1-8652-7FBB32AEF4EE}"/>
              </a:ext>
            </a:extLst>
          </p:cNvPr>
          <p:cNvSpPr>
            <a:spLocks noGrp="1" noChangeArrowheads="1"/>
          </p:cNvSpPr>
          <p:nvPr>
            <p:ph type="ftr" sz="quarter" idx="11"/>
          </p:nvPr>
        </p:nvSpPr>
        <p:spPr>
          <a:ln/>
        </p:spPr>
        <p:txBody>
          <a:bodyPr/>
          <a:lstStyle>
            <a:lvl1pPr>
              <a:defRPr/>
            </a:lvl1pPr>
          </a:lstStyle>
          <a:p>
            <a:pPr>
              <a:defRPr/>
            </a:pPr>
            <a:r>
              <a:rPr lang="en-US"/>
              <a:t>Templates</a:t>
            </a:r>
          </a:p>
        </p:txBody>
      </p:sp>
      <p:sp>
        <p:nvSpPr>
          <p:cNvPr id="6" name="Rectangle 6">
            <a:extLst>
              <a:ext uri="{FF2B5EF4-FFF2-40B4-BE49-F238E27FC236}">
                <a16:creationId xmlns:a16="http://schemas.microsoft.com/office/drawing/2014/main" id="{4B352272-F40E-4684-A0BE-C704C7C190E5}"/>
              </a:ext>
            </a:extLst>
          </p:cNvPr>
          <p:cNvSpPr>
            <a:spLocks noGrp="1" noChangeArrowheads="1"/>
          </p:cNvSpPr>
          <p:nvPr>
            <p:ph type="sldNum" sz="quarter" idx="12"/>
          </p:nvPr>
        </p:nvSpPr>
        <p:spPr>
          <a:ln/>
        </p:spPr>
        <p:txBody>
          <a:bodyPr/>
          <a:lstStyle>
            <a:lvl1pPr>
              <a:defRPr/>
            </a:lvl1pPr>
          </a:lstStyle>
          <a:p>
            <a:fld id="{22239B70-F088-4C44-A8DE-9AD0C1AEFB4C}" type="slidenum">
              <a:rPr lang="en-US" altLang="en-US"/>
              <a:pPr/>
              <a:t>‹#›</a:t>
            </a:fld>
            <a:endParaRPr lang="en-US" altLang="en-US"/>
          </a:p>
        </p:txBody>
      </p:sp>
    </p:spTree>
    <p:extLst>
      <p:ext uri="{BB962C8B-B14F-4D97-AF65-F5344CB8AC3E}">
        <p14:creationId xmlns:p14="http://schemas.microsoft.com/office/powerpoint/2010/main" val="23411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A2BB024-A18F-4047-8276-F80D66A0B32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7E02E7C-EC1D-4241-B96B-6819927273E5}"/>
              </a:ext>
            </a:extLst>
          </p:cNvPr>
          <p:cNvSpPr>
            <a:spLocks noGrp="1" noChangeArrowheads="1"/>
          </p:cNvSpPr>
          <p:nvPr>
            <p:ph type="ftr" sz="quarter" idx="11"/>
          </p:nvPr>
        </p:nvSpPr>
        <p:spPr>
          <a:ln/>
        </p:spPr>
        <p:txBody>
          <a:bodyPr/>
          <a:lstStyle>
            <a:lvl1pPr>
              <a:defRPr/>
            </a:lvl1pPr>
          </a:lstStyle>
          <a:p>
            <a:pPr>
              <a:defRPr/>
            </a:pPr>
            <a:r>
              <a:rPr lang="en-US"/>
              <a:t>Templates</a:t>
            </a:r>
          </a:p>
        </p:txBody>
      </p:sp>
      <p:sp>
        <p:nvSpPr>
          <p:cNvPr id="6" name="Rectangle 6">
            <a:extLst>
              <a:ext uri="{FF2B5EF4-FFF2-40B4-BE49-F238E27FC236}">
                <a16:creationId xmlns:a16="http://schemas.microsoft.com/office/drawing/2014/main" id="{99A0A645-9FD9-47DA-98C2-7A1C3104BE06}"/>
              </a:ext>
            </a:extLst>
          </p:cNvPr>
          <p:cNvSpPr>
            <a:spLocks noGrp="1" noChangeArrowheads="1"/>
          </p:cNvSpPr>
          <p:nvPr>
            <p:ph type="sldNum" sz="quarter" idx="12"/>
          </p:nvPr>
        </p:nvSpPr>
        <p:spPr>
          <a:ln/>
        </p:spPr>
        <p:txBody>
          <a:bodyPr/>
          <a:lstStyle>
            <a:lvl1pPr>
              <a:defRPr/>
            </a:lvl1pPr>
          </a:lstStyle>
          <a:p>
            <a:fld id="{4ABB7C85-4CD0-409D-9AF6-5C9E7B9DAD51}" type="slidenum">
              <a:rPr lang="en-US" altLang="en-US"/>
              <a:pPr/>
              <a:t>‹#›</a:t>
            </a:fld>
            <a:endParaRPr lang="en-US" altLang="en-US"/>
          </a:p>
        </p:txBody>
      </p:sp>
    </p:spTree>
    <p:extLst>
      <p:ext uri="{BB962C8B-B14F-4D97-AF65-F5344CB8AC3E}">
        <p14:creationId xmlns:p14="http://schemas.microsoft.com/office/powerpoint/2010/main" val="986904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44E3716-E5DD-4395-89DF-A1944562C21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9EB0572-8DD2-40F0-AD7F-EA7EE33B6A5D}"/>
              </a:ext>
            </a:extLst>
          </p:cNvPr>
          <p:cNvSpPr>
            <a:spLocks noGrp="1" noChangeArrowheads="1"/>
          </p:cNvSpPr>
          <p:nvPr>
            <p:ph type="ftr" sz="quarter" idx="11"/>
          </p:nvPr>
        </p:nvSpPr>
        <p:spPr>
          <a:ln/>
        </p:spPr>
        <p:txBody>
          <a:bodyPr/>
          <a:lstStyle>
            <a:lvl1pPr>
              <a:defRPr/>
            </a:lvl1pPr>
          </a:lstStyle>
          <a:p>
            <a:pPr>
              <a:defRPr/>
            </a:pPr>
            <a:r>
              <a:rPr lang="en-US"/>
              <a:t>Templates</a:t>
            </a:r>
          </a:p>
        </p:txBody>
      </p:sp>
      <p:sp>
        <p:nvSpPr>
          <p:cNvPr id="6" name="Rectangle 6">
            <a:extLst>
              <a:ext uri="{FF2B5EF4-FFF2-40B4-BE49-F238E27FC236}">
                <a16:creationId xmlns:a16="http://schemas.microsoft.com/office/drawing/2014/main" id="{6554563B-9EA4-484C-8758-8BF9B0E48C2E}"/>
              </a:ext>
            </a:extLst>
          </p:cNvPr>
          <p:cNvSpPr>
            <a:spLocks noGrp="1" noChangeArrowheads="1"/>
          </p:cNvSpPr>
          <p:nvPr>
            <p:ph type="sldNum" sz="quarter" idx="12"/>
          </p:nvPr>
        </p:nvSpPr>
        <p:spPr>
          <a:ln/>
        </p:spPr>
        <p:txBody>
          <a:bodyPr/>
          <a:lstStyle>
            <a:lvl1pPr>
              <a:defRPr/>
            </a:lvl1pPr>
          </a:lstStyle>
          <a:p>
            <a:fld id="{4143CCFF-AFAD-4D1A-969C-BC95C1E9499F}" type="slidenum">
              <a:rPr lang="en-US" altLang="en-US"/>
              <a:pPr/>
              <a:t>‹#›</a:t>
            </a:fld>
            <a:endParaRPr lang="en-US" altLang="en-US"/>
          </a:p>
        </p:txBody>
      </p:sp>
    </p:spTree>
    <p:extLst>
      <p:ext uri="{BB962C8B-B14F-4D97-AF65-F5344CB8AC3E}">
        <p14:creationId xmlns:p14="http://schemas.microsoft.com/office/powerpoint/2010/main" val="254169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241B466-86EE-4DAB-8C29-D46F1F565A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048CCFC-F3B2-4D28-97B3-E23360A0FDFF}"/>
              </a:ext>
            </a:extLst>
          </p:cNvPr>
          <p:cNvSpPr>
            <a:spLocks noGrp="1" noChangeArrowheads="1"/>
          </p:cNvSpPr>
          <p:nvPr>
            <p:ph type="ftr" sz="quarter" idx="11"/>
          </p:nvPr>
        </p:nvSpPr>
        <p:spPr>
          <a:ln/>
        </p:spPr>
        <p:txBody>
          <a:bodyPr/>
          <a:lstStyle>
            <a:lvl1pPr>
              <a:defRPr/>
            </a:lvl1pPr>
          </a:lstStyle>
          <a:p>
            <a:pPr>
              <a:defRPr/>
            </a:pPr>
            <a:r>
              <a:rPr lang="en-US"/>
              <a:t>Templates</a:t>
            </a:r>
          </a:p>
        </p:txBody>
      </p:sp>
      <p:sp>
        <p:nvSpPr>
          <p:cNvPr id="6" name="Rectangle 6">
            <a:extLst>
              <a:ext uri="{FF2B5EF4-FFF2-40B4-BE49-F238E27FC236}">
                <a16:creationId xmlns:a16="http://schemas.microsoft.com/office/drawing/2014/main" id="{2BE1DD3F-27D5-46FA-A9AE-804D42ED5194}"/>
              </a:ext>
            </a:extLst>
          </p:cNvPr>
          <p:cNvSpPr>
            <a:spLocks noGrp="1" noChangeArrowheads="1"/>
          </p:cNvSpPr>
          <p:nvPr>
            <p:ph type="sldNum" sz="quarter" idx="12"/>
          </p:nvPr>
        </p:nvSpPr>
        <p:spPr>
          <a:ln/>
        </p:spPr>
        <p:txBody>
          <a:bodyPr/>
          <a:lstStyle>
            <a:lvl1pPr>
              <a:defRPr/>
            </a:lvl1pPr>
          </a:lstStyle>
          <a:p>
            <a:fld id="{CC48044C-9DA2-4D9C-99D7-7B3D8EB7E74D}" type="slidenum">
              <a:rPr lang="en-US" altLang="en-US"/>
              <a:pPr/>
              <a:t>‹#›</a:t>
            </a:fld>
            <a:endParaRPr lang="en-US" altLang="en-US"/>
          </a:p>
        </p:txBody>
      </p:sp>
    </p:spTree>
    <p:extLst>
      <p:ext uri="{BB962C8B-B14F-4D97-AF65-F5344CB8AC3E}">
        <p14:creationId xmlns:p14="http://schemas.microsoft.com/office/powerpoint/2010/main" val="2084300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F4757A3-1383-4462-A97E-7938695090C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CED901C-672C-47D5-BA2F-C122A8B023B9}"/>
              </a:ext>
            </a:extLst>
          </p:cNvPr>
          <p:cNvSpPr>
            <a:spLocks noGrp="1" noChangeArrowheads="1"/>
          </p:cNvSpPr>
          <p:nvPr>
            <p:ph type="ftr" sz="quarter" idx="11"/>
          </p:nvPr>
        </p:nvSpPr>
        <p:spPr>
          <a:ln/>
        </p:spPr>
        <p:txBody>
          <a:bodyPr/>
          <a:lstStyle>
            <a:lvl1pPr>
              <a:defRPr/>
            </a:lvl1pPr>
          </a:lstStyle>
          <a:p>
            <a:pPr>
              <a:defRPr/>
            </a:pPr>
            <a:r>
              <a:rPr lang="en-US"/>
              <a:t>Templates</a:t>
            </a:r>
          </a:p>
        </p:txBody>
      </p:sp>
      <p:sp>
        <p:nvSpPr>
          <p:cNvPr id="6" name="Rectangle 6">
            <a:extLst>
              <a:ext uri="{FF2B5EF4-FFF2-40B4-BE49-F238E27FC236}">
                <a16:creationId xmlns:a16="http://schemas.microsoft.com/office/drawing/2014/main" id="{3E195423-1694-48F1-B420-E25B101DBFF3}"/>
              </a:ext>
            </a:extLst>
          </p:cNvPr>
          <p:cNvSpPr>
            <a:spLocks noGrp="1" noChangeArrowheads="1"/>
          </p:cNvSpPr>
          <p:nvPr>
            <p:ph type="sldNum" sz="quarter" idx="12"/>
          </p:nvPr>
        </p:nvSpPr>
        <p:spPr>
          <a:ln/>
        </p:spPr>
        <p:txBody>
          <a:bodyPr/>
          <a:lstStyle>
            <a:lvl1pPr>
              <a:defRPr/>
            </a:lvl1pPr>
          </a:lstStyle>
          <a:p>
            <a:fld id="{9FDB9216-5DA1-4A99-9C80-FA39BB3794AA}" type="slidenum">
              <a:rPr lang="en-US" altLang="en-US"/>
              <a:pPr/>
              <a:t>‹#›</a:t>
            </a:fld>
            <a:endParaRPr lang="en-US" altLang="en-US"/>
          </a:p>
        </p:txBody>
      </p:sp>
    </p:spTree>
    <p:extLst>
      <p:ext uri="{BB962C8B-B14F-4D97-AF65-F5344CB8AC3E}">
        <p14:creationId xmlns:p14="http://schemas.microsoft.com/office/powerpoint/2010/main" val="162823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AED82D9-C216-4D14-8158-34F1DF385E6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0985875-C48B-4DF9-BEFB-C2E9B1BF1459}"/>
              </a:ext>
            </a:extLst>
          </p:cNvPr>
          <p:cNvSpPr>
            <a:spLocks noGrp="1" noChangeArrowheads="1"/>
          </p:cNvSpPr>
          <p:nvPr>
            <p:ph type="ftr" sz="quarter" idx="11"/>
          </p:nvPr>
        </p:nvSpPr>
        <p:spPr>
          <a:ln/>
        </p:spPr>
        <p:txBody>
          <a:bodyPr/>
          <a:lstStyle>
            <a:lvl1pPr>
              <a:defRPr/>
            </a:lvl1pPr>
          </a:lstStyle>
          <a:p>
            <a:pPr>
              <a:defRPr/>
            </a:pPr>
            <a:r>
              <a:rPr lang="en-US"/>
              <a:t>Templates</a:t>
            </a:r>
          </a:p>
        </p:txBody>
      </p:sp>
      <p:sp>
        <p:nvSpPr>
          <p:cNvPr id="7" name="Rectangle 6">
            <a:extLst>
              <a:ext uri="{FF2B5EF4-FFF2-40B4-BE49-F238E27FC236}">
                <a16:creationId xmlns:a16="http://schemas.microsoft.com/office/drawing/2014/main" id="{C1643D54-5358-4656-BD96-6D326908DAAE}"/>
              </a:ext>
            </a:extLst>
          </p:cNvPr>
          <p:cNvSpPr>
            <a:spLocks noGrp="1" noChangeArrowheads="1"/>
          </p:cNvSpPr>
          <p:nvPr>
            <p:ph type="sldNum" sz="quarter" idx="12"/>
          </p:nvPr>
        </p:nvSpPr>
        <p:spPr>
          <a:ln/>
        </p:spPr>
        <p:txBody>
          <a:bodyPr/>
          <a:lstStyle>
            <a:lvl1pPr>
              <a:defRPr/>
            </a:lvl1pPr>
          </a:lstStyle>
          <a:p>
            <a:fld id="{7F71D812-34CD-48FC-B52F-740412080198}" type="slidenum">
              <a:rPr lang="en-US" altLang="en-US"/>
              <a:pPr/>
              <a:t>‹#›</a:t>
            </a:fld>
            <a:endParaRPr lang="en-US" altLang="en-US"/>
          </a:p>
        </p:txBody>
      </p:sp>
    </p:spTree>
    <p:extLst>
      <p:ext uri="{BB962C8B-B14F-4D97-AF65-F5344CB8AC3E}">
        <p14:creationId xmlns:p14="http://schemas.microsoft.com/office/powerpoint/2010/main" val="3267408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1455D05-A7F5-4F37-8E3D-F403DF771D0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79A7BC4-88E8-4890-9089-90AA742ED7E9}"/>
              </a:ext>
            </a:extLst>
          </p:cNvPr>
          <p:cNvSpPr>
            <a:spLocks noGrp="1" noChangeArrowheads="1"/>
          </p:cNvSpPr>
          <p:nvPr>
            <p:ph type="ftr" sz="quarter" idx="11"/>
          </p:nvPr>
        </p:nvSpPr>
        <p:spPr>
          <a:ln/>
        </p:spPr>
        <p:txBody>
          <a:bodyPr/>
          <a:lstStyle>
            <a:lvl1pPr>
              <a:defRPr/>
            </a:lvl1pPr>
          </a:lstStyle>
          <a:p>
            <a:pPr>
              <a:defRPr/>
            </a:pPr>
            <a:r>
              <a:rPr lang="en-US"/>
              <a:t>Templates</a:t>
            </a:r>
          </a:p>
        </p:txBody>
      </p:sp>
      <p:sp>
        <p:nvSpPr>
          <p:cNvPr id="9" name="Rectangle 6">
            <a:extLst>
              <a:ext uri="{FF2B5EF4-FFF2-40B4-BE49-F238E27FC236}">
                <a16:creationId xmlns:a16="http://schemas.microsoft.com/office/drawing/2014/main" id="{0BC89F18-3C91-44DE-BFA5-26F728539C41}"/>
              </a:ext>
            </a:extLst>
          </p:cNvPr>
          <p:cNvSpPr>
            <a:spLocks noGrp="1" noChangeArrowheads="1"/>
          </p:cNvSpPr>
          <p:nvPr>
            <p:ph type="sldNum" sz="quarter" idx="12"/>
          </p:nvPr>
        </p:nvSpPr>
        <p:spPr>
          <a:ln/>
        </p:spPr>
        <p:txBody>
          <a:bodyPr/>
          <a:lstStyle>
            <a:lvl1pPr>
              <a:defRPr/>
            </a:lvl1pPr>
          </a:lstStyle>
          <a:p>
            <a:fld id="{4A4C7314-364C-47F1-8E5C-03428F36DA70}" type="slidenum">
              <a:rPr lang="en-US" altLang="en-US"/>
              <a:pPr/>
              <a:t>‹#›</a:t>
            </a:fld>
            <a:endParaRPr lang="en-US" altLang="en-US"/>
          </a:p>
        </p:txBody>
      </p:sp>
    </p:spTree>
    <p:extLst>
      <p:ext uri="{BB962C8B-B14F-4D97-AF65-F5344CB8AC3E}">
        <p14:creationId xmlns:p14="http://schemas.microsoft.com/office/powerpoint/2010/main" val="109262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6639D44-C7F0-4F95-8DD3-2B6EE31658F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A5B9D91-69EA-4617-A42F-389C6FB1BAF2}"/>
              </a:ext>
            </a:extLst>
          </p:cNvPr>
          <p:cNvSpPr>
            <a:spLocks noGrp="1" noChangeArrowheads="1"/>
          </p:cNvSpPr>
          <p:nvPr>
            <p:ph type="ftr" sz="quarter" idx="11"/>
          </p:nvPr>
        </p:nvSpPr>
        <p:spPr>
          <a:ln/>
        </p:spPr>
        <p:txBody>
          <a:bodyPr/>
          <a:lstStyle>
            <a:lvl1pPr>
              <a:defRPr/>
            </a:lvl1pPr>
          </a:lstStyle>
          <a:p>
            <a:pPr>
              <a:defRPr/>
            </a:pPr>
            <a:r>
              <a:rPr lang="en-US"/>
              <a:t>Templates</a:t>
            </a:r>
          </a:p>
        </p:txBody>
      </p:sp>
      <p:sp>
        <p:nvSpPr>
          <p:cNvPr id="5" name="Rectangle 6">
            <a:extLst>
              <a:ext uri="{FF2B5EF4-FFF2-40B4-BE49-F238E27FC236}">
                <a16:creationId xmlns:a16="http://schemas.microsoft.com/office/drawing/2014/main" id="{DC01CA3D-A88D-4090-AC48-94253DC2491E}"/>
              </a:ext>
            </a:extLst>
          </p:cNvPr>
          <p:cNvSpPr>
            <a:spLocks noGrp="1" noChangeArrowheads="1"/>
          </p:cNvSpPr>
          <p:nvPr>
            <p:ph type="sldNum" sz="quarter" idx="12"/>
          </p:nvPr>
        </p:nvSpPr>
        <p:spPr>
          <a:ln/>
        </p:spPr>
        <p:txBody>
          <a:bodyPr/>
          <a:lstStyle>
            <a:lvl1pPr>
              <a:defRPr/>
            </a:lvl1pPr>
          </a:lstStyle>
          <a:p>
            <a:fld id="{425693FF-68D0-4550-B080-3DA655B27E56}" type="slidenum">
              <a:rPr lang="en-US" altLang="en-US"/>
              <a:pPr/>
              <a:t>‹#›</a:t>
            </a:fld>
            <a:endParaRPr lang="en-US" altLang="en-US"/>
          </a:p>
        </p:txBody>
      </p:sp>
    </p:spTree>
    <p:extLst>
      <p:ext uri="{BB962C8B-B14F-4D97-AF65-F5344CB8AC3E}">
        <p14:creationId xmlns:p14="http://schemas.microsoft.com/office/powerpoint/2010/main" val="2332723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2F268F0-CED8-4D4E-9EAB-C13AA83C364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3043358-F734-4F1B-BD6D-5FE262965B62}"/>
              </a:ext>
            </a:extLst>
          </p:cNvPr>
          <p:cNvSpPr>
            <a:spLocks noGrp="1" noChangeArrowheads="1"/>
          </p:cNvSpPr>
          <p:nvPr>
            <p:ph type="ftr" sz="quarter" idx="11"/>
          </p:nvPr>
        </p:nvSpPr>
        <p:spPr>
          <a:ln/>
        </p:spPr>
        <p:txBody>
          <a:bodyPr/>
          <a:lstStyle>
            <a:lvl1pPr>
              <a:defRPr/>
            </a:lvl1pPr>
          </a:lstStyle>
          <a:p>
            <a:pPr>
              <a:defRPr/>
            </a:pPr>
            <a:r>
              <a:rPr lang="en-US"/>
              <a:t>Templates</a:t>
            </a:r>
          </a:p>
        </p:txBody>
      </p:sp>
      <p:sp>
        <p:nvSpPr>
          <p:cNvPr id="4" name="Rectangle 6">
            <a:extLst>
              <a:ext uri="{FF2B5EF4-FFF2-40B4-BE49-F238E27FC236}">
                <a16:creationId xmlns:a16="http://schemas.microsoft.com/office/drawing/2014/main" id="{A371578A-2E8A-4921-9142-B08A6FA27AAE}"/>
              </a:ext>
            </a:extLst>
          </p:cNvPr>
          <p:cNvSpPr>
            <a:spLocks noGrp="1" noChangeArrowheads="1"/>
          </p:cNvSpPr>
          <p:nvPr>
            <p:ph type="sldNum" sz="quarter" idx="12"/>
          </p:nvPr>
        </p:nvSpPr>
        <p:spPr>
          <a:ln/>
        </p:spPr>
        <p:txBody>
          <a:bodyPr/>
          <a:lstStyle>
            <a:lvl1pPr>
              <a:defRPr/>
            </a:lvl1pPr>
          </a:lstStyle>
          <a:p>
            <a:fld id="{011F3AAB-C95D-40A8-BA74-BF4908F0EC59}" type="slidenum">
              <a:rPr lang="en-US" altLang="en-US"/>
              <a:pPr/>
              <a:t>‹#›</a:t>
            </a:fld>
            <a:endParaRPr lang="en-US" altLang="en-US"/>
          </a:p>
        </p:txBody>
      </p:sp>
    </p:spTree>
    <p:extLst>
      <p:ext uri="{BB962C8B-B14F-4D97-AF65-F5344CB8AC3E}">
        <p14:creationId xmlns:p14="http://schemas.microsoft.com/office/powerpoint/2010/main" val="268141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45B63BF-544C-42CC-B1F1-3F033AF7092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80708ED-71BF-4402-BBB9-C6287A1BA8E0}"/>
              </a:ext>
            </a:extLst>
          </p:cNvPr>
          <p:cNvSpPr>
            <a:spLocks noGrp="1" noChangeArrowheads="1"/>
          </p:cNvSpPr>
          <p:nvPr>
            <p:ph type="ftr" sz="quarter" idx="11"/>
          </p:nvPr>
        </p:nvSpPr>
        <p:spPr>
          <a:ln/>
        </p:spPr>
        <p:txBody>
          <a:bodyPr/>
          <a:lstStyle>
            <a:lvl1pPr>
              <a:defRPr/>
            </a:lvl1pPr>
          </a:lstStyle>
          <a:p>
            <a:pPr>
              <a:defRPr/>
            </a:pPr>
            <a:r>
              <a:rPr lang="en-US"/>
              <a:t>Templates</a:t>
            </a:r>
          </a:p>
        </p:txBody>
      </p:sp>
      <p:sp>
        <p:nvSpPr>
          <p:cNvPr id="7" name="Rectangle 6">
            <a:extLst>
              <a:ext uri="{FF2B5EF4-FFF2-40B4-BE49-F238E27FC236}">
                <a16:creationId xmlns:a16="http://schemas.microsoft.com/office/drawing/2014/main" id="{1EF7AD69-37DC-46C9-A985-27BE85744EFD}"/>
              </a:ext>
            </a:extLst>
          </p:cNvPr>
          <p:cNvSpPr>
            <a:spLocks noGrp="1" noChangeArrowheads="1"/>
          </p:cNvSpPr>
          <p:nvPr>
            <p:ph type="sldNum" sz="quarter" idx="12"/>
          </p:nvPr>
        </p:nvSpPr>
        <p:spPr>
          <a:ln/>
        </p:spPr>
        <p:txBody>
          <a:bodyPr/>
          <a:lstStyle>
            <a:lvl1pPr>
              <a:defRPr/>
            </a:lvl1pPr>
          </a:lstStyle>
          <a:p>
            <a:fld id="{3CE97E26-105D-46F2-B399-6847472598F4}" type="slidenum">
              <a:rPr lang="en-US" altLang="en-US"/>
              <a:pPr/>
              <a:t>‹#›</a:t>
            </a:fld>
            <a:endParaRPr lang="en-US" altLang="en-US"/>
          </a:p>
        </p:txBody>
      </p:sp>
    </p:spTree>
    <p:extLst>
      <p:ext uri="{BB962C8B-B14F-4D97-AF65-F5344CB8AC3E}">
        <p14:creationId xmlns:p14="http://schemas.microsoft.com/office/powerpoint/2010/main" val="341330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F11879F-256D-452F-B4CD-95BAB5CAFDA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F920C65-0C6F-4C5D-BD2D-FC4A859A1FB4}"/>
              </a:ext>
            </a:extLst>
          </p:cNvPr>
          <p:cNvSpPr>
            <a:spLocks noGrp="1" noChangeArrowheads="1"/>
          </p:cNvSpPr>
          <p:nvPr>
            <p:ph type="ftr" sz="quarter" idx="11"/>
          </p:nvPr>
        </p:nvSpPr>
        <p:spPr>
          <a:ln/>
        </p:spPr>
        <p:txBody>
          <a:bodyPr/>
          <a:lstStyle>
            <a:lvl1pPr>
              <a:defRPr/>
            </a:lvl1pPr>
          </a:lstStyle>
          <a:p>
            <a:pPr>
              <a:defRPr/>
            </a:pPr>
            <a:r>
              <a:rPr lang="en-US"/>
              <a:t>Templates</a:t>
            </a:r>
          </a:p>
        </p:txBody>
      </p:sp>
      <p:sp>
        <p:nvSpPr>
          <p:cNvPr id="7" name="Rectangle 6">
            <a:extLst>
              <a:ext uri="{FF2B5EF4-FFF2-40B4-BE49-F238E27FC236}">
                <a16:creationId xmlns:a16="http://schemas.microsoft.com/office/drawing/2014/main" id="{3112FFC9-EEF6-46EE-A82F-CFBA0A274655}"/>
              </a:ext>
            </a:extLst>
          </p:cNvPr>
          <p:cNvSpPr>
            <a:spLocks noGrp="1" noChangeArrowheads="1"/>
          </p:cNvSpPr>
          <p:nvPr>
            <p:ph type="sldNum" sz="quarter" idx="12"/>
          </p:nvPr>
        </p:nvSpPr>
        <p:spPr>
          <a:ln/>
        </p:spPr>
        <p:txBody>
          <a:bodyPr/>
          <a:lstStyle>
            <a:lvl1pPr>
              <a:defRPr/>
            </a:lvl1pPr>
          </a:lstStyle>
          <a:p>
            <a:fld id="{FF863694-074C-47B1-B5CF-602A60497CF6}" type="slidenum">
              <a:rPr lang="en-US" altLang="en-US"/>
              <a:pPr/>
              <a:t>‹#›</a:t>
            </a:fld>
            <a:endParaRPr lang="en-US" altLang="en-US"/>
          </a:p>
        </p:txBody>
      </p:sp>
    </p:spTree>
    <p:extLst>
      <p:ext uri="{BB962C8B-B14F-4D97-AF65-F5344CB8AC3E}">
        <p14:creationId xmlns:p14="http://schemas.microsoft.com/office/powerpoint/2010/main" val="2182617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EEDB"/>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989BE09-BC94-4605-8A90-3221228DEA98}"/>
              </a:ext>
            </a:extLst>
          </p:cNvPr>
          <p:cNvSpPr>
            <a:spLocks noGrp="1" noChangeArrowheads="1"/>
          </p:cNvSpPr>
          <p:nvPr>
            <p:ph type="title"/>
          </p:nvPr>
        </p:nvSpPr>
        <p:spPr bwMode="auto">
          <a:xfrm>
            <a:off x="457200" y="274638"/>
            <a:ext cx="8229600" cy="944562"/>
          </a:xfrm>
          <a:prstGeom prst="rect">
            <a:avLst/>
          </a:prstGeom>
          <a:solidFill>
            <a:schemeClr val="tx2"/>
          </a:solidFill>
          <a:ln w="15875">
            <a:solidFill>
              <a:srgbClr val="660033"/>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2BC0616-DCEA-48E3-8C58-B3A2771320B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A1B8BAC-18B6-4B62-9AF7-84B42C233B5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Arial" charset="0"/>
              </a:defRPr>
            </a:lvl1pPr>
          </a:lstStyle>
          <a:p>
            <a:pPr>
              <a:defRPr/>
            </a:pPr>
            <a:endParaRPr lang="en-US"/>
          </a:p>
        </p:txBody>
      </p:sp>
      <p:sp>
        <p:nvSpPr>
          <p:cNvPr id="1029" name="Rectangle 5">
            <a:extLst>
              <a:ext uri="{FF2B5EF4-FFF2-40B4-BE49-F238E27FC236}">
                <a16:creationId xmlns:a16="http://schemas.microsoft.com/office/drawing/2014/main" id="{2E711D52-5517-44AE-944A-C8539B79CA8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r>
              <a:rPr lang="en-US"/>
              <a:t>Templates</a:t>
            </a:r>
          </a:p>
        </p:txBody>
      </p:sp>
      <p:sp>
        <p:nvSpPr>
          <p:cNvPr id="1030" name="Rectangle 6">
            <a:extLst>
              <a:ext uri="{FF2B5EF4-FFF2-40B4-BE49-F238E27FC236}">
                <a16:creationId xmlns:a16="http://schemas.microsoft.com/office/drawing/2014/main" id="{CBC04877-8ADB-4BA3-B4CD-E52A5AC180F7}"/>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660033"/>
                </a:solidFill>
              </a:defRPr>
            </a:lvl1pPr>
          </a:lstStyle>
          <a:p>
            <a:fld id="{B85C3ADE-81DC-4E44-8E25-51FBB90CC0F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rgbClr val="660033"/>
          </a:solidFill>
          <a:latin typeface="+mj-lt"/>
          <a:ea typeface="+mj-ea"/>
          <a:cs typeface="+mj-cs"/>
        </a:defRPr>
      </a:lvl1pPr>
      <a:lvl2pPr algn="ctr" rtl="0" eaLnBrk="0" fontAlgn="base" hangingPunct="0">
        <a:spcBef>
          <a:spcPct val="0"/>
        </a:spcBef>
        <a:spcAft>
          <a:spcPct val="0"/>
        </a:spcAft>
        <a:defRPr sz="4400" b="1">
          <a:solidFill>
            <a:srgbClr val="660033"/>
          </a:solidFill>
          <a:latin typeface="Arial" charset="0"/>
        </a:defRPr>
      </a:lvl2pPr>
      <a:lvl3pPr algn="ctr" rtl="0" eaLnBrk="0" fontAlgn="base" hangingPunct="0">
        <a:spcBef>
          <a:spcPct val="0"/>
        </a:spcBef>
        <a:spcAft>
          <a:spcPct val="0"/>
        </a:spcAft>
        <a:defRPr sz="4400" b="1">
          <a:solidFill>
            <a:srgbClr val="660033"/>
          </a:solidFill>
          <a:latin typeface="Arial" charset="0"/>
        </a:defRPr>
      </a:lvl3pPr>
      <a:lvl4pPr algn="ctr" rtl="0" eaLnBrk="0" fontAlgn="base" hangingPunct="0">
        <a:spcBef>
          <a:spcPct val="0"/>
        </a:spcBef>
        <a:spcAft>
          <a:spcPct val="0"/>
        </a:spcAft>
        <a:defRPr sz="4400" b="1">
          <a:solidFill>
            <a:srgbClr val="660033"/>
          </a:solidFill>
          <a:latin typeface="Arial" charset="0"/>
        </a:defRPr>
      </a:lvl4pPr>
      <a:lvl5pPr algn="ctr" rtl="0" eaLnBrk="0" fontAlgn="base" hangingPunct="0">
        <a:spcBef>
          <a:spcPct val="0"/>
        </a:spcBef>
        <a:spcAft>
          <a:spcPct val="0"/>
        </a:spcAft>
        <a:defRPr sz="4400" b="1">
          <a:solidFill>
            <a:srgbClr val="660033"/>
          </a:solidFill>
          <a:latin typeface="Arial" charset="0"/>
        </a:defRPr>
      </a:lvl5pPr>
      <a:lvl6pPr marL="457200" algn="ctr" rtl="0" fontAlgn="base">
        <a:spcBef>
          <a:spcPct val="0"/>
        </a:spcBef>
        <a:spcAft>
          <a:spcPct val="0"/>
        </a:spcAft>
        <a:defRPr sz="4400" b="1">
          <a:solidFill>
            <a:srgbClr val="660033"/>
          </a:solidFill>
          <a:latin typeface="Arial" charset="0"/>
        </a:defRPr>
      </a:lvl6pPr>
      <a:lvl7pPr marL="914400" algn="ctr" rtl="0" fontAlgn="base">
        <a:spcBef>
          <a:spcPct val="0"/>
        </a:spcBef>
        <a:spcAft>
          <a:spcPct val="0"/>
        </a:spcAft>
        <a:defRPr sz="4400" b="1">
          <a:solidFill>
            <a:srgbClr val="660033"/>
          </a:solidFill>
          <a:latin typeface="Arial" charset="0"/>
        </a:defRPr>
      </a:lvl7pPr>
      <a:lvl8pPr marL="1371600" algn="ctr" rtl="0" fontAlgn="base">
        <a:spcBef>
          <a:spcPct val="0"/>
        </a:spcBef>
        <a:spcAft>
          <a:spcPct val="0"/>
        </a:spcAft>
        <a:defRPr sz="4400" b="1">
          <a:solidFill>
            <a:srgbClr val="660033"/>
          </a:solidFill>
          <a:latin typeface="Arial" charset="0"/>
        </a:defRPr>
      </a:lvl8pPr>
      <a:lvl9pPr marL="1828800" algn="ctr" rtl="0" fontAlgn="base">
        <a:spcBef>
          <a:spcPct val="0"/>
        </a:spcBef>
        <a:spcAft>
          <a:spcPct val="0"/>
        </a:spcAft>
        <a:defRPr sz="4400" b="1">
          <a:solidFill>
            <a:srgbClr val="660033"/>
          </a:solidFill>
          <a:latin typeface="Arial" charset="0"/>
        </a:defRPr>
      </a:lvl9pPr>
    </p:titleStyle>
    <p:bodyStyle>
      <a:lvl1pPr marL="342900" indent="-342900" algn="l" rtl="0" eaLnBrk="0" fontAlgn="base" hangingPunct="0">
        <a:spcBef>
          <a:spcPct val="20000"/>
        </a:spcBef>
        <a:spcAft>
          <a:spcPct val="0"/>
        </a:spcAft>
        <a:buChar char="•"/>
        <a:defRPr sz="3200">
          <a:solidFill>
            <a:srgbClr val="660033"/>
          </a:solidFill>
          <a:latin typeface="+mn-lt"/>
          <a:ea typeface="+mn-ea"/>
          <a:cs typeface="+mn-cs"/>
        </a:defRPr>
      </a:lvl1pPr>
      <a:lvl2pPr marL="742950" indent="-285750" algn="l" rtl="0" eaLnBrk="0" fontAlgn="base" hangingPunct="0">
        <a:spcBef>
          <a:spcPct val="20000"/>
        </a:spcBef>
        <a:spcAft>
          <a:spcPct val="0"/>
        </a:spcAft>
        <a:buChar char="–"/>
        <a:defRPr sz="2800">
          <a:solidFill>
            <a:srgbClr val="660033"/>
          </a:solidFill>
          <a:latin typeface="+mn-lt"/>
        </a:defRPr>
      </a:lvl2pPr>
      <a:lvl3pPr marL="1143000" indent="-228600" algn="l" rtl="0" eaLnBrk="0" fontAlgn="base" hangingPunct="0">
        <a:spcBef>
          <a:spcPct val="20000"/>
        </a:spcBef>
        <a:spcAft>
          <a:spcPct val="0"/>
        </a:spcAft>
        <a:buChar char="•"/>
        <a:defRPr sz="2400">
          <a:solidFill>
            <a:srgbClr val="660033"/>
          </a:solidFill>
          <a:latin typeface="+mn-lt"/>
        </a:defRPr>
      </a:lvl3pPr>
      <a:lvl4pPr marL="1600200" indent="-228600" algn="l" rtl="0" eaLnBrk="0" fontAlgn="base" hangingPunct="0">
        <a:spcBef>
          <a:spcPct val="20000"/>
        </a:spcBef>
        <a:spcAft>
          <a:spcPct val="0"/>
        </a:spcAft>
        <a:buChar char="–"/>
        <a:defRPr sz="2000">
          <a:solidFill>
            <a:srgbClr val="660033"/>
          </a:solidFill>
          <a:latin typeface="+mn-lt"/>
        </a:defRPr>
      </a:lvl4pPr>
      <a:lvl5pPr marL="2057400" indent="-228600" algn="l" rtl="0" eaLnBrk="0" fontAlgn="base" hangingPunct="0">
        <a:spcBef>
          <a:spcPct val="20000"/>
        </a:spcBef>
        <a:spcAft>
          <a:spcPct val="0"/>
        </a:spcAft>
        <a:buChar char="»"/>
        <a:defRPr sz="2000">
          <a:solidFill>
            <a:srgbClr val="660033"/>
          </a:solidFill>
          <a:latin typeface="+mn-lt"/>
        </a:defRPr>
      </a:lvl5pPr>
      <a:lvl6pPr marL="2514600" indent="-228600" algn="l" rtl="0" fontAlgn="base">
        <a:spcBef>
          <a:spcPct val="20000"/>
        </a:spcBef>
        <a:spcAft>
          <a:spcPct val="0"/>
        </a:spcAft>
        <a:buChar char="»"/>
        <a:defRPr sz="2000">
          <a:solidFill>
            <a:srgbClr val="660033"/>
          </a:solidFill>
          <a:latin typeface="+mn-lt"/>
        </a:defRPr>
      </a:lvl6pPr>
      <a:lvl7pPr marL="2971800" indent="-228600" algn="l" rtl="0" fontAlgn="base">
        <a:spcBef>
          <a:spcPct val="20000"/>
        </a:spcBef>
        <a:spcAft>
          <a:spcPct val="0"/>
        </a:spcAft>
        <a:buChar char="»"/>
        <a:defRPr sz="2000">
          <a:solidFill>
            <a:srgbClr val="660033"/>
          </a:solidFill>
          <a:latin typeface="+mn-lt"/>
        </a:defRPr>
      </a:lvl7pPr>
      <a:lvl8pPr marL="3429000" indent="-228600" algn="l" rtl="0" fontAlgn="base">
        <a:spcBef>
          <a:spcPct val="20000"/>
        </a:spcBef>
        <a:spcAft>
          <a:spcPct val="0"/>
        </a:spcAft>
        <a:buChar char="»"/>
        <a:defRPr sz="2000">
          <a:solidFill>
            <a:srgbClr val="660033"/>
          </a:solidFill>
          <a:latin typeface="+mn-lt"/>
        </a:defRPr>
      </a:lvl8pPr>
      <a:lvl9pPr marL="3886200" indent="-228600" algn="l" rtl="0" fontAlgn="base">
        <a:spcBef>
          <a:spcPct val="20000"/>
        </a:spcBef>
        <a:spcAft>
          <a:spcPct val="0"/>
        </a:spcAft>
        <a:buChar char="»"/>
        <a:defRPr sz="2000">
          <a:solidFill>
            <a:srgbClr val="6600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F633215-93FC-42FA-A80F-F26865D592F7}"/>
              </a:ext>
            </a:extLst>
          </p:cNvPr>
          <p:cNvSpPr>
            <a:spLocks noGrp="1" noChangeArrowheads="1"/>
          </p:cNvSpPr>
          <p:nvPr>
            <p:ph type="ctrTitle"/>
          </p:nvPr>
        </p:nvSpPr>
        <p:spPr>
          <a:xfrm>
            <a:off x="1447800" y="1905000"/>
            <a:ext cx="6477000" cy="1470025"/>
          </a:xfrm>
          <a:solidFill>
            <a:srgbClr val="660033"/>
          </a:solidFill>
          <a:ln>
            <a:solidFill>
              <a:srgbClr val="867960"/>
            </a:solidFill>
          </a:ln>
        </p:spPr>
        <p:txBody>
          <a:bodyPr/>
          <a:lstStyle/>
          <a:p>
            <a:pPr eaLnBrk="1" hangingPunct="1"/>
            <a:r>
              <a:rPr lang="en-US" altLang="en-US" sz="5400">
                <a:solidFill>
                  <a:srgbClr val="F1EEDB"/>
                </a:solidFill>
              </a:rPr>
              <a:t>Templates</a:t>
            </a:r>
          </a:p>
        </p:txBody>
      </p:sp>
      <p:sp>
        <p:nvSpPr>
          <p:cNvPr id="2051" name="Rectangle 3">
            <a:extLst>
              <a:ext uri="{FF2B5EF4-FFF2-40B4-BE49-F238E27FC236}">
                <a16:creationId xmlns:a16="http://schemas.microsoft.com/office/drawing/2014/main" id="{2A4869CD-D377-494E-ADAC-783BAC9C45A7}"/>
              </a:ext>
            </a:extLst>
          </p:cNvPr>
          <p:cNvSpPr>
            <a:spLocks noGrp="1" noChangeArrowheads="1"/>
          </p:cNvSpPr>
          <p:nvPr>
            <p:ph type="subTitle" idx="1"/>
          </p:nvPr>
        </p:nvSpPr>
        <p:spPr/>
        <p:txBody>
          <a:bodyPr/>
          <a:lstStyle/>
          <a:p>
            <a:pPr eaLnBrk="1" hangingPunct="1"/>
            <a:r>
              <a:rPr lang="en-US" altLang="en-US" sz="2400" dirty="0"/>
              <a:t>Jim Fawcett</a:t>
            </a:r>
          </a:p>
          <a:p>
            <a:pPr eaLnBrk="1" hangingPunct="1"/>
            <a:r>
              <a:rPr lang="en-US" altLang="en-US" sz="2400" dirty="0"/>
              <a:t>CSE687 – Object Oriented Design</a:t>
            </a:r>
          </a:p>
          <a:p>
            <a:pPr eaLnBrk="1" hangingPunct="1"/>
            <a:r>
              <a:rPr lang="en-US" altLang="en-US" sz="2400" dirty="0"/>
              <a:t>Summer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40983A58-1BF0-4E54-9C71-8F3B2CB8EF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DB8EB2-FD9B-4D0A-B827-37FD59FB1463}" type="slidenum">
              <a:rPr lang="en-US" altLang="en-US">
                <a:solidFill>
                  <a:srgbClr val="660033"/>
                </a:solidFill>
              </a:rPr>
              <a:pPr eaLnBrk="1" hangingPunct="1"/>
              <a:t>10</a:t>
            </a:fld>
            <a:endParaRPr lang="en-US" altLang="en-US">
              <a:solidFill>
                <a:srgbClr val="660033"/>
              </a:solidFill>
            </a:endParaRPr>
          </a:p>
        </p:txBody>
      </p:sp>
      <p:sp>
        <p:nvSpPr>
          <p:cNvPr id="11267" name="Rectangle 2">
            <a:extLst>
              <a:ext uri="{FF2B5EF4-FFF2-40B4-BE49-F238E27FC236}">
                <a16:creationId xmlns:a16="http://schemas.microsoft.com/office/drawing/2014/main" id="{A91D8D40-1287-4243-97CF-9EFAD00187D8}"/>
              </a:ext>
            </a:extLst>
          </p:cNvPr>
          <p:cNvSpPr>
            <a:spLocks noGrp="1" noChangeArrowheads="1"/>
          </p:cNvSpPr>
          <p:nvPr>
            <p:ph type="title"/>
          </p:nvPr>
        </p:nvSpPr>
        <p:spPr/>
        <p:txBody>
          <a:bodyPr/>
          <a:lstStyle/>
          <a:p>
            <a:pPr eaLnBrk="1" hangingPunct="1"/>
            <a:r>
              <a:rPr lang="en-US" altLang="en-US"/>
              <a:t>Template Members</a:t>
            </a:r>
          </a:p>
        </p:txBody>
      </p:sp>
      <p:sp>
        <p:nvSpPr>
          <p:cNvPr id="11268" name="Rectangle 3">
            <a:extLst>
              <a:ext uri="{FF2B5EF4-FFF2-40B4-BE49-F238E27FC236}">
                <a16:creationId xmlns:a16="http://schemas.microsoft.com/office/drawing/2014/main" id="{E39AD3F6-1C77-45DF-AC7C-D59080424B77}"/>
              </a:ext>
            </a:extLst>
          </p:cNvPr>
          <p:cNvSpPr>
            <a:spLocks noGrp="1" noChangeArrowheads="1"/>
          </p:cNvSpPr>
          <p:nvPr>
            <p:ph type="body" idx="1"/>
          </p:nvPr>
        </p:nvSpPr>
        <p:spPr/>
        <p:txBody>
          <a:bodyPr/>
          <a:lstStyle/>
          <a:p>
            <a:pPr eaLnBrk="1" hangingPunct="1">
              <a:lnSpc>
                <a:spcPct val="90000"/>
              </a:lnSpc>
            </a:pPr>
            <a:r>
              <a:rPr lang="en-US" altLang="en-US" sz="2400" dirty="0"/>
              <a:t>A class may define members to be templates</a:t>
            </a:r>
            <a:br>
              <a:rPr lang="en-US" altLang="en-US" sz="2400" dirty="0"/>
            </a:br>
            <a:br>
              <a:rPr lang="en-US" altLang="en-US" sz="2400" dirty="0"/>
            </a:br>
            <a:r>
              <a:rPr lang="en-US" altLang="en-US" sz="2400" dirty="0"/>
              <a:t>	</a:t>
            </a:r>
            <a:r>
              <a:rPr lang="en-US" altLang="en-US" sz="2400" dirty="0">
                <a:latin typeface="Consolas" panose="020B0609020204030204" pitchFamily="49" charset="0"/>
              </a:rPr>
              <a:t>template &lt;class T&gt; class </a:t>
            </a:r>
            <a:r>
              <a:rPr lang="en-US" altLang="en-US" sz="2400" dirty="0" err="1">
                <a:latin typeface="Consolas" panose="020B0609020204030204" pitchFamily="49" charset="0"/>
              </a:rPr>
              <a:t>smartPtr</a:t>
            </a:r>
            <a:r>
              <a:rPr lang="en-US" altLang="en-US" sz="2400" dirty="0">
                <a:latin typeface="Consolas" panose="020B0609020204030204" pitchFamily="49" charset="0"/>
              </a:rPr>
              <a:t> {</a:t>
            </a:r>
            <a:br>
              <a:rPr lang="en-US" altLang="en-US" sz="2400" dirty="0">
                <a:latin typeface="Consolas" panose="020B0609020204030204" pitchFamily="49" charset="0"/>
              </a:rPr>
            </a:br>
            <a:r>
              <a:rPr lang="en-US" altLang="en-US" sz="2400" dirty="0">
                <a:latin typeface="Consolas" panose="020B0609020204030204" pitchFamily="49" charset="0"/>
              </a:rPr>
              <a:t>	public:</a:t>
            </a:r>
            <a:br>
              <a:rPr lang="en-US" altLang="en-US" sz="2400" dirty="0">
                <a:latin typeface="Consolas" panose="020B0609020204030204" pitchFamily="49" charset="0"/>
              </a:rPr>
            </a:br>
            <a:r>
              <a:rPr lang="en-US" altLang="en-US" sz="2400" dirty="0">
                <a:latin typeface="Consolas" panose="020B0609020204030204" pitchFamily="49" charset="0"/>
              </a:rPr>
              <a:t>	   template &lt;class U&gt; </a:t>
            </a:r>
            <a:r>
              <a:rPr lang="en-US" altLang="en-US" sz="2400" dirty="0" err="1">
                <a:latin typeface="Consolas" panose="020B0609020204030204" pitchFamily="49" charset="0"/>
              </a:rPr>
              <a:t>smartPtr</a:t>
            </a:r>
            <a:r>
              <a:rPr lang="en-US" altLang="en-US" sz="2400" dirty="0">
                <a:latin typeface="Consolas" panose="020B0609020204030204" pitchFamily="49" charset="0"/>
              </a:rPr>
              <a:t>(U* </a:t>
            </a:r>
            <a:r>
              <a:rPr lang="en-US" altLang="en-US" sz="2400" dirty="0" err="1">
                <a:latin typeface="Consolas" panose="020B0609020204030204" pitchFamily="49" charset="0"/>
              </a:rPr>
              <a:t>pU</a:t>
            </a:r>
            <a:r>
              <a:rPr lang="en-US" altLang="en-US" sz="2400" dirty="0">
                <a:latin typeface="Consolas" panose="020B0609020204030204" pitchFamily="49" charset="0"/>
              </a:rPr>
              <a:t>);</a:t>
            </a:r>
            <a:br>
              <a:rPr lang="en-US" altLang="en-US" sz="2400" dirty="0">
                <a:latin typeface="Consolas" panose="020B0609020204030204" pitchFamily="49" charset="0"/>
              </a:rPr>
            </a:br>
            <a:r>
              <a:rPr lang="en-US" altLang="en-US" sz="2400" dirty="0">
                <a:latin typeface="Consolas" panose="020B0609020204030204" pitchFamily="49" charset="0"/>
              </a:rPr>
              <a:t>	   </a:t>
            </a:r>
            <a:r>
              <a:rPr lang="en-US" altLang="en-US" sz="2400" dirty="0" err="1">
                <a:latin typeface="Consolas" panose="020B0609020204030204" pitchFamily="49" charset="0"/>
              </a:rPr>
              <a:t>smartPtr</a:t>
            </a:r>
            <a:r>
              <a:rPr lang="en-US" altLang="en-US" sz="2400" dirty="0">
                <a:latin typeface="Consolas" panose="020B0609020204030204" pitchFamily="49" charset="0"/>
              </a:rPr>
              <a:t>();</a:t>
            </a:r>
            <a:br>
              <a:rPr lang="en-US" altLang="en-US" sz="2400" dirty="0">
                <a:latin typeface="Consolas" panose="020B0609020204030204" pitchFamily="49" charset="0"/>
              </a:rPr>
            </a:br>
            <a:r>
              <a:rPr lang="en-US" altLang="en-US" sz="2400" dirty="0">
                <a:latin typeface="Consolas" panose="020B0609020204030204" pitchFamily="49" charset="0"/>
              </a:rPr>
              <a:t>	        …</a:t>
            </a:r>
            <a:br>
              <a:rPr lang="en-US" altLang="en-US" sz="2400" dirty="0">
                <a:latin typeface="Consolas" panose="020B0609020204030204" pitchFamily="49" charset="0"/>
              </a:rPr>
            </a:br>
            <a:endParaRPr lang="en-US" altLang="en-US" sz="2400" dirty="0">
              <a:latin typeface="Consolas" panose="020B0609020204030204" pitchFamily="49" charset="0"/>
            </a:endParaRPr>
          </a:p>
          <a:p>
            <a:pPr eaLnBrk="1" hangingPunct="1">
              <a:lnSpc>
                <a:spcPct val="90000"/>
              </a:lnSpc>
            </a:pPr>
            <a:r>
              <a:rPr lang="en-US" altLang="en-US" sz="2400" dirty="0"/>
              <a:t>This class declares a smart pointer and its template member, </a:t>
            </a:r>
            <a:r>
              <a:rPr lang="en-US" altLang="en-US" sz="2400" dirty="0" err="1"/>
              <a:t>smartPtr</a:t>
            </a:r>
            <a:r>
              <a:rPr lang="en-US" altLang="en-US" sz="2400" dirty="0"/>
              <a:t>(U* </a:t>
            </a:r>
            <a:r>
              <a:rPr lang="en-US" altLang="en-US" sz="2400" dirty="0" err="1"/>
              <a:t>pU</a:t>
            </a:r>
            <a:r>
              <a:rPr lang="en-US" altLang="en-US" sz="2400" dirty="0"/>
              <a:t>), defines a promotion constructor from type U* to </a:t>
            </a:r>
            <a:r>
              <a:rPr lang="en-US" altLang="en-US" sz="2400" dirty="0" err="1"/>
              <a:t>smartPtr</a:t>
            </a:r>
            <a:r>
              <a:rPr lang="en-US" altLang="en-US" sz="2400" dirty="0"/>
              <a:t>&lt;T&gt;.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858413CA-A0A0-4022-B95F-6C7985CC07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23E355-22F0-4426-9986-E03ACF40282A}" type="slidenum">
              <a:rPr lang="en-US" altLang="en-US">
                <a:solidFill>
                  <a:srgbClr val="660033"/>
                </a:solidFill>
              </a:rPr>
              <a:pPr eaLnBrk="1" hangingPunct="1"/>
              <a:t>11</a:t>
            </a:fld>
            <a:endParaRPr lang="en-US" altLang="en-US">
              <a:solidFill>
                <a:srgbClr val="660033"/>
              </a:solidFill>
            </a:endParaRPr>
          </a:p>
        </p:txBody>
      </p:sp>
      <p:sp>
        <p:nvSpPr>
          <p:cNvPr id="12291" name="Rectangle 2">
            <a:extLst>
              <a:ext uri="{FF2B5EF4-FFF2-40B4-BE49-F238E27FC236}">
                <a16:creationId xmlns:a16="http://schemas.microsoft.com/office/drawing/2014/main" id="{57625981-A083-4D5E-A881-3D96F8BE3F79}"/>
              </a:ext>
            </a:extLst>
          </p:cNvPr>
          <p:cNvSpPr>
            <a:spLocks noGrp="1" noChangeArrowheads="1"/>
          </p:cNvSpPr>
          <p:nvPr>
            <p:ph type="title"/>
          </p:nvPr>
        </p:nvSpPr>
        <p:spPr/>
        <p:txBody>
          <a:bodyPr/>
          <a:lstStyle/>
          <a:p>
            <a:pPr eaLnBrk="1" hangingPunct="1"/>
            <a:r>
              <a:rPr lang="en-US" altLang="en-US"/>
              <a:t>Template Specializations</a:t>
            </a:r>
          </a:p>
        </p:txBody>
      </p:sp>
      <p:sp>
        <p:nvSpPr>
          <p:cNvPr id="12292" name="Rectangle 3">
            <a:extLst>
              <a:ext uri="{FF2B5EF4-FFF2-40B4-BE49-F238E27FC236}">
                <a16:creationId xmlns:a16="http://schemas.microsoft.com/office/drawing/2014/main" id="{605B2541-B884-4D4F-A794-BB2C1D507DD5}"/>
              </a:ext>
            </a:extLst>
          </p:cNvPr>
          <p:cNvSpPr>
            <a:spLocks noGrp="1" noChangeArrowheads="1"/>
          </p:cNvSpPr>
          <p:nvPr>
            <p:ph type="body" idx="1"/>
          </p:nvPr>
        </p:nvSpPr>
        <p:spPr>
          <a:xfrm>
            <a:off x="457200" y="1524000"/>
            <a:ext cx="8229600" cy="5105400"/>
          </a:xfrm>
        </p:spPr>
        <p:txBody>
          <a:bodyPr/>
          <a:lstStyle/>
          <a:p>
            <a:pPr eaLnBrk="1" hangingPunct="1">
              <a:lnSpc>
                <a:spcPct val="80000"/>
              </a:lnSpc>
            </a:pPr>
            <a:r>
              <a:rPr lang="en-US" altLang="en-US" sz="1800" dirty="0"/>
              <a:t>The max function:</a:t>
            </a:r>
            <a:br>
              <a:rPr lang="en-US" altLang="en-US" sz="1800" dirty="0"/>
            </a:br>
            <a:br>
              <a:rPr lang="en-US" altLang="en-US" sz="700" dirty="0"/>
            </a:br>
            <a:br>
              <a:rPr lang="en-US" altLang="en-US" sz="700" dirty="0">
                <a:latin typeface="Consolas" panose="020B0609020204030204" pitchFamily="49" charset="0"/>
              </a:rPr>
            </a:br>
            <a:r>
              <a:rPr lang="en-US" altLang="en-US" sz="1600" dirty="0">
                <a:latin typeface="Consolas" panose="020B0609020204030204" pitchFamily="49" charset="0"/>
              </a:rPr>
              <a:t>	template&lt;class T&gt;</a:t>
            </a:r>
            <a:br>
              <a:rPr lang="en-US" altLang="en-US" sz="1600" dirty="0">
                <a:latin typeface="Consolas" panose="020B0609020204030204" pitchFamily="49" charset="0"/>
              </a:rPr>
            </a:br>
            <a:r>
              <a:rPr lang="en-US" altLang="en-US" sz="1600" dirty="0">
                <a:latin typeface="Consolas" panose="020B0609020204030204" pitchFamily="49" charset="0"/>
              </a:rPr>
              <a:t>	T max(</a:t>
            </a:r>
            <a:r>
              <a:rPr lang="en-US" altLang="en-US" sz="1600" dirty="0" err="1">
                <a:latin typeface="Consolas" panose="020B0609020204030204" pitchFamily="49" charset="0"/>
              </a:rPr>
              <a:t>const</a:t>
            </a:r>
            <a:r>
              <a:rPr lang="en-US" altLang="en-US" sz="1600" dirty="0">
                <a:latin typeface="Consolas" panose="020B0609020204030204" pitchFamily="49" charset="0"/>
              </a:rPr>
              <a:t> T&amp; t1, </a:t>
            </a:r>
            <a:r>
              <a:rPr lang="en-US" altLang="en-US" sz="1600" dirty="0" err="1">
                <a:latin typeface="Consolas" panose="020B0609020204030204" pitchFamily="49" charset="0"/>
              </a:rPr>
              <a:t>const</a:t>
            </a:r>
            <a:r>
              <a:rPr lang="en-US" altLang="en-US" sz="1600" dirty="0">
                <a:latin typeface="Consolas" panose="020B0609020204030204" pitchFamily="49" charset="0"/>
              </a:rPr>
              <a:t> T&amp; t2)</a:t>
            </a:r>
            <a:br>
              <a:rPr lang="en-US" altLang="en-US" sz="1600" dirty="0">
                <a:latin typeface="Consolas" panose="020B0609020204030204" pitchFamily="49" charset="0"/>
              </a:rPr>
            </a:br>
            <a:r>
              <a:rPr lang="en-US" altLang="en-US" sz="1600" dirty="0">
                <a:latin typeface="Consolas" panose="020B0609020204030204" pitchFamily="49" charset="0"/>
              </a:rPr>
              <a:t>	{</a:t>
            </a:r>
            <a:br>
              <a:rPr lang="en-US" altLang="en-US" sz="1600" dirty="0">
                <a:latin typeface="Consolas" panose="020B0609020204030204" pitchFamily="49" charset="0"/>
              </a:rPr>
            </a:br>
            <a:r>
              <a:rPr lang="en-US" altLang="en-US" sz="1600" dirty="0">
                <a:latin typeface="Consolas" panose="020B0609020204030204" pitchFamily="49" charset="0"/>
              </a:rPr>
              <a:t>      return ((t2 &gt; t1) ? t2 : t1);</a:t>
            </a:r>
            <a:br>
              <a:rPr lang="en-US" altLang="en-US" sz="1600" dirty="0">
                <a:latin typeface="Consolas" panose="020B0609020204030204" pitchFamily="49" charset="0"/>
              </a:rPr>
            </a:br>
            <a:r>
              <a:rPr lang="en-US" altLang="en-US" sz="1600" dirty="0">
                <a:latin typeface="Consolas" panose="020B0609020204030204" pitchFamily="49" charset="0"/>
              </a:rPr>
              <a:t>	}</a:t>
            </a:r>
            <a:br>
              <a:rPr lang="en-US" altLang="en-US" sz="1600" dirty="0">
                <a:latin typeface="Consolas" panose="020B0609020204030204" pitchFamily="49" charset="0"/>
              </a:rPr>
            </a:br>
            <a:br>
              <a:rPr lang="en-US" altLang="en-US" sz="1800" dirty="0">
                <a:latin typeface="Courier New" panose="02070309020205020404" pitchFamily="49" charset="0"/>
              </a:rPr>
            </a:br>
            <a:r>
              <a:rPr lang="en-US" altLang="en-US" sz="1800" dirty="0"/>
              <a:t>is fairly useless for literal strings.  Their type is </a:t>
            </a:r>
            <a:r>
              <a:rPr lang="en-US" altLang="en-US" sz="1800" dirty="0" err="1"/>
              <a:t>const</a:t>
            </a:r>
            <a:r>
              <a:rPr lang="en-US" altLang="en-US" sz="1800" dirty="0"/>
              <a:t> char*, e.g., an address, so max returns whichever string has the higher memory address, not the </a:t>
            </a:r>
            <a:r>
              <a:rPr lang="en-US" altLang="en-US" sz="1800" dirty="0" err="1"/>
              <a:t>lexocographically</a:t>
            </a:r>
            <a:r>
              <a:rPr lang="en-US" altLang="en-US" sz="1800" dirty="0"/>
              <a:t> higher.  Enter specialization.</a:t>
            </a:r>
            <a:br>
              <a:rPr lang="en-US" altLang="en-US" sz="1800" dirty="0"/>
            </a:br>
            <a:endParaRPr lang="en-US" altLang="en-US" sz="1800" dirty="0"/>
          </a:p>
          <a:p>
            <a:pPr eaLnBrk="1" hangingPunct="1">
              <a:lnSpc>
                <a:spcPct val="80000"/>
              </a:lnSpc>
            </a:pPr>
            <a:r>
              <a:rPr lang="en-US" altLang="en-US" sz="1800" dirty="0"/>
              <a:t>The C++ language guarantees that, should we replace T with a specific type, then that specialization will be used whenever the compiler’s type inference yields that type, e.g.:</a:t>
            </a:r>
            <a:br>
              <a:rPr lang="en-US" altLang="en-US" sz="1800" dirty="0"/>
            </a:br>
            <a:br>
              <a:rPr lang="en-US" altLang="en-US" sz="1800" dirty="0"/>
            </a:br>
            <a:r>
              <a:rPr lang="en-US" altLang="en-US" sz="1800" dirty="0"/>
              <a:t>	</a:t>
            </a:r>
            <a:r>
              <a:rPr lang="en-US" altLang="en-US" sz="1600" dirty="0">
                <a:latin typeface="Consolas" panose="020B0609020204030204" pitchFamily="49" charset="0"/>
              </a:rPr>
              <a:t>typedef char* </a:t>
            </a:r>
            <a:r>
              <a:rPr lang="en-US" altLang="en-US" sz="1600" dirty="0" err="1">
                <a:latin typeface="Consolas" panose="020B0609020204030204" pitchFamily="49" charset="0"/>
              </a:rPr>
              <a:t>pChar</a:t>
            </a:r>
            <a:r>
              <a:rPr lang="en-US" altLang="en-US" sz="1600" dirty="0">
                <a:latin typeface="Consolas" panose="020B0609020204030204" pitchFamily="49" charset="0"/>
              </a:rPr>
              <a:t>;</a:t>
            </a:r>
            <a:br>
              <a:rPr lang="en-US" altLang="en-US" sz="1800" dirty="0">
                <a:latin typeface="Consolas" panose="020B0609020204030204" pitchFamily="49" charset="0"/>
              </a:rPr>
            </a:br>
            <a:r>
              <a:rPr lang="en-US" altLang="en-US" sz="1600" dirty="0">
                <a:latin typeface="Consolas" panose="020B0609020204030204" pitchFamily="49" charset="0"/>
              </a:rPr>
              <a:t>	template&lt;&gt;</a:t>
            </a:r>
            <a:br>
              <a:rPr lang="en-US" altLang="en-US" sz="1600" dirty="0">
                <a:latin typeface="Consolas" panose="020B0609020204030204" pitchFamily="49" charset="0"/>
              </a:rPr>
            </a:br>
            <a:r>
              <a:rPr lang="en-US" altLang="en-US" sz="1600" dirty="0">
                <a:latin typeface="Consolas" panose="020B0609020204030204" pitchFamily="49" charset="0"/>
              </a:rPr>
              <a:t>	</a:t>
            </a:r>
            <a:r>
              <a:rPr lang="en-US" altLang="en-US" sz="1600" dirty="0" err="1">
                <a:latin typeface="Consolas" panose="020B0609020204030204" pitchFamily="49" charset="0"/>
              </a:rPr>
              <a:t>const</a:t>
            </a:r>
            <a:r>
              <a:rPr lang="en-US" altLang="en-US" sz="1600" dirty="0">
                <a:latin typeface="Consolas" panose="020B0609020204030204" pitchFamily="49" charset="0"/>
              </a:rPr>
              <a:t> </a:t>
            </a:r>
            <a:r>
              <a:rPr lang="en-US" altLang="en-US" sz="1600" dirty="0" err="1">
                <a:latin typeface="Consolas" panose="020B0609020204030204" pitchFamily="49" charset="0"/>
              </a:rPr>
              <a:t>pChar</a:t>
            </a:r>
            <a:r>
              <a:rPr lang="en-US" altLang="en-US" sz="1600" dirty="0">
                <a:latin typeface="Consolas" panose="020B0609020204030204" pitchFamily="49" charset="0"/>
              </a:rPr>
              <a:t> max(</a:t>
            </a:r>
            <a:r>
              <a:rPr lang="en-US" altLang="en-US" sz="1600" dirty="0" err="1">
                <a:latin typeface="Consolas" panose="020B0609020204030204" pitchFamily="49" charset="0"/>
              </a:rPr>
              <a:t>const</a:t>
            </a:r>
            <a:r>
              <a:rPr lang="en-US" altLang="en-US" sz="1600" dirty="0">
                <a:latin typeface="Consolas" panose="020B0609020204030204" pitchFamily="49" charset="0"/>
              </a:rPr>
              <a:t> </a:t>
            </a:r>
            <a:r>
              <a:rPr lang="en-US" altLang="en-US" sz="1600" dirty="0" err="1">
                <a:latin typeface="Consolas" panose="020B0609020204030204" pitchFamily="49" charset="0"/>
              </a:rPr>
              <a:t>pChar</a:t>
            </a:r>
            <a:r>
              <a:rPr lang="en-US" altLang="en-US" sz="1600" dirty="0">
                <a:latin typeface="Consolas" panose="020B0609020204030204" pitchFamily="49" charset="0"/>
              </a:rPr>
              <a:t>&amp; s1, </a:t>
            </a:r>
            <a:r>
              <a:rPr lang="en-US" altLang="en-US" sz="1600" dirty="0" err="1">
                <a:latin typeface="Consolas" panose="020B0609020204030204" pitchFamily="49" charset="0"/>
              </a:rPr>
              <a:t>const</a:t>
            </a:r>
            <a:r>
              <a:rPr lang="en-US" altLang="en-US" sz="1600" dirty="0">
                <a:latin typeface="Consolas" panose="020B0609020204030204" pitchFamily="49" charset="0"/>
              </a:rPr>
              <a:t> </a:t>
            </a:r>
            <a:r>
              <a:rPr lang="en-US" altLang="en-US" sz="1600" dirty="0" err="1">
                <a:latin typeface="Consolas" panose="020B0609020204030204" pitchFamily="49" charset="0"/>
              </a:rPr>
              <a:t>pChar</a:t>
            </a:r>
            <a:r>
              <a:rPr lang="en-US" altLang="en-US" sz="1600" dirty="0">
                <a:latin typeface="Consolas" panose="020B0609020204030204" pitchFamily="49" charset="0"/>
              </a:rPr>
              <a:t>&amp; s2)</a:t>
            </a:r>
            <a:br>
              <a:rPr lang="en-US" altLang="en-US" sz="1600" dirty="0">
                <a:latin typeface="Consolas" panose="020B0609020204030204" pitchFamily="49" charset="0"/>
              </a:rPr>
            </a:br>
            <a:r>
              <a:rPr lang="en-US" altLang="en-US" sz="1600" dirty="0">
                <a:latin typeface="Consolas" panose="020B0609020204030204" pitchFamily="49" charset="0"/>
              </a:rPr>
              <a:t>	{</a:t>
            </a:r>
            <a:br>
              <a:rPr lang="en-US" altLang="en-US" sz="1600" dirty="0">
                <a:latin typeface="Consolas" panose="020B0609020204030204" pitchFamily="49" charset="0"/>
              </a:rPr>
            </a:br>
            <a:r>
              <a:rPr lang="en-US" altLang="en-US" sz="1600" dirty="0">
                <a:latin typeface="Consolas" panose="020B0609020204030204" pitchFamily="49" charset="0"/>
              </a:rPr>
              <a:t>	    return ((</a:t>
            </a:r>
            <a:r>
              <a:rPr lang="en-US" altLang="en-US" sz="1600" dirty="0" err="1">
                <a:latin typeface="Consolas" panose="020B0609020204030204" pitchFamily="49" charset="0"/>
              </a:rPr>
              <a:t>strcmp</a:t>
            </a:r>
            <a:r>
              <a:rPr lang="en-US" altLang="en-US" sz="1600" dirty="0">
                <a:latin typeface="Consolas" panose="020B0609020204030204" pitchFamily="49" charset="0"/>
              </a:rPr>
              <a:t>(s1,s2)&gt;0) ? S1 : s2);</a:t>
            </a:r>
            <a:br>
              <a:rPr lang="en-US" altLang="en-US" sz="1600" dirty="0">
                <a:latin typeface="Consolas" panose="020B0609020204030204" pitchFamily="49" charset="0"/>
              </a:rPr>
            </a:br>
            <a:r>
              <a:rPr lang="en-US" altLang="en-US" sz="1600" dirty="0">
                <a:latin typeface="Consolas" panose="020B0609020204030204" pitchFamily="49" charset="0"/>
              </a:rPr>
              <a:t>	}</a:t>
            </a:r>
            <a:br>
              <a:rPr lang="en-US" altLang="en-US" sz="1600" dirty="0">
                <a:latin typeface="Consolas" panose="020B0609020204030204" pitchFamily="49" charset="0"/>
              </a:rPr>
            </a:br>
            <a:endParaRPr lang="en-US" altLang="en-US" sz="1600" dirty="0">
              <a:latin typeface="Consolas" panose="020B0609020204030204"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632F81A9-B8FB-422C-9D1F-30FA38F0BC9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727B25-C70D-46F0-A750-0CAF4476E2D3}" type="slidenum">
              <a:rPr lang="en-US" altLang="en-US">
                <a:solidFill>
                  <a:srgbClr val="660033"/>
                </a:solidFill>
              </a:rPr>
              <a:pPr eaLnBrk="1" hangingPunct="1"/>
              <a:t>12</a:t>
            </a:fld>
            <a:endParaRPr lang="en-US" altLang="en-US" dirty="0">
              <a:solidFill>
                <a:srgbClr val="660033"/>
              </a:solidFill>
            </a:endParaRPr>
          </a:p>
        </p:txBody>
      </p:sp>
      <p:sp>
        <p:nvSpPr>
          <p:cNvPr id="13315" name="Rectangle 2">
            <a:extLst>
              <a:ext uri="{FF2B5EF4-FFF2-40B4-BE49-F238E27FC236}">
                <a16:creationId xmlns:a16="http://schemas.microsoft.com/office/drawing/2014/main" id="{74FDEE29-A0AF-45BC-9345-970878CF16A6}"/>
              </a:ext>
            </a:extLst>
          </p:cNvPr>
          <p:cNvSpPr>
            <a:spLocks noGrp="1" noChangeArrowheads="1"/>
          </p:cNvSpPr>
          <p:nvPr>
            <p:ph type="title"/>
          </p:nvPr>
        </p:nvSpPr>
        <p:spPr>
          <a:xfrm>
            <a:off x="457200" y="304800"/>
            <a:ext cx="8229600" cy="914400"/>
          </a:xfrm>
        </p:spPr>
        <p:txBody>
          <a:bodyPr/>
          <a:lstStyle/>
          <a:p>
            <a:pPr eaLnBrk="1" hangingPunct="1"/>
            <a:r>
              <a:rPr lang="en-US" altLang="en-US"/>
              <a:t>Template Specializations</a:t>
            </a:r>
          </a:p>
        </p:txBody>
      </p:sp>
      <p:sp>
        <p:nvSpPr>
          <p:cNvPr id="13316" name="Rectangle 3">
            <a:extLst>
              <a:ext uri="{FF2B5EF4-FFF2-40B4-BE49-F238E27FC236}">
                <a16:creationId xmlns:a16="http://schemas.microsoft.com/office/drawing/2014/main" id="{9FA33F49-8D06-4D7A-BC24-609A9C983F69}"/>
              </a:ext>
            </a:extLst>
          </p:cNvPr>
          <p:cNvSpPr>
            <a:spLocks noGrp="1" noChangeArrowheads="1"/>
          </p:cNvSpPr>
          <p:nvPr>
            <p:ph type="body" idx="1"/>
          </p:nvPr>
        </p:nvSpPr>
        <p:spPr>
          <a:xfrm>
            <a:off x="838200" y="1447800"/>
            <a:ext cx="7727950" cy="4572000"/>
          </a:xfrm>
        </p:spPr>
        <p:txBody>
          <a:bodyPr/>
          <a:lstStyle/>
          <a:p>
            <a:pPr eaLnBrk="1" hangingPunct="1">
              <a:lnSpc>
                <a:spcPct val="90000"/>
              </a:lnSpc>
            </a:pPr>
            <a:r>
              <a:rPr lang="en-US" altLang="en-US" sz="2400" dirty="0"/>
              <a:t>A template specialization is the narrowing of the number of types a template accepts as arguments, possibly to one.</a:t>
            </a:r>
            <a:br>
              <a:rPr lang="en-US" altLang="en-US" sz="700" dirty="0"/>
            </a:br>
            <a:endParaRPr lang="en-US" altLang="en-US" sz="700" dirty="0"/>
          </a:p>
          <a:p>
            <a:pPr lvl="1" eaLnBrk="1" hangingPunct="1">
              <a:lnSpc>
                <a:spcPct val="90000"/>
              </a:lnSpc>
            </a:pPr>
            <a:r>
              <a:rPr lang="en-US" altLang="en-US" sz="2000" dirty="0">
                <a:latin typeface="Consolas" panose="020B0609020204030204" pitchFamily="49" charset="0"/>
              </a:rPr>
              <a:t>template &lt;class T&gt; widget</a:t>
            </a:r>
            <a:br>
              <a:rPr lang="en-US" altLang="en-US" sz="2000" dirty="0">
                <a:latin typeface="Consolas" panose="020B0609020204030204" pitchFamily="49" charset="0"/>
              </a:rPr>
            </a:br>
            <a:r>
              <a:rPr lang="en-US" altLang="en-US" sz="2000" dirty="0"/>
              <a:t>   – generic</a:t>
            </a:r>
            <a:br>
              <a:rPr lang="en-US" altLang="en-US" sz="700" dirty="0"/>
            </a:br>
            <a:endParaRPr lang="en-US" altLang="en-US" sz="700" dirty="0"/>
          </a:p>
          <a:p>
            <a:pPr lvl="1" eaLnBrk="1" hangingPunct="1">
              <a:lnSpc>
                <a:spcPct val="90000"/>
              </a:lnSpc>
            </a:pPr>
            <a:r>
              <a:rPr lang="en-US" altLang="en-US" sz="2000" dirty="0"/>
              <a:t>template &lt;class T*&gt; widget </a:t>
            </a:r>
            <a:br>
              <a:rPr lang="en-US" altLang="en-US" sz="2000" dirty="0"/>
            </a:br>
            <a:r>
              <a:rPr lang="en-US" altLang="en-US" sz="2000" dirty="0">
                <a:latin typeface="Consolas" panose="020B0609020204030204" pitchFamily="49" charset="0"/>
              </a:rPr>
              <a:t>   – partial specialization to pointers</a:t>
            </a:r>
            <a:br>
              <a:rPr lang="en-US" altLang="en-US" sz="700" dirty="0"/>
            </a:br>
            <a:endParaRPr lang="en-US" altLang="en-US" sz="700" dirty="0"/>
          </a:p>
          <a:p>
            <a:pPr lvl="1" eaLnBrk="1" hangingPunct="1">
              <a:lnSpc>
                <a:spcPct val="90000"/>
              </a:lnSpc>
            </a:pPr>
            <a:r>
              <a:rPr lang="en-US" altLang="en-US" sz="2000" dirty="0"/>
              <a:t>template &lt;&gt; widget&lt;</a:t>
            </a:r>
            <a:r>
              <a:rPr lang="en-US" altLang="en-US" sz="2000" dirty="0" err="1"/>
              <a:t>std</a:t>
            </a:r>
            <a:r>
              <a:rPr lang="en-US" altLang="en-US" sz="2000" dirty="0"/>
              <a:t>::string&gt; </a:t>
            </a:r>
            <a:br>
              <a:rPr lang="en-US" altLang="en-US" sz="2000" dirty="0"/>
            </a:br>
            <a:r>
              <a:rPr lang="en-US" altLang="en-US" sz="2000" dirty="0">
                <a:latin typeface="Consolas" panose="020B0609020204030204" pitchFamily="49" charset="0"/>
              </a:rPr>
              <a:t>   – full specialization to one concrete type.</a:t>
            </a:r>
            <a:br>
              <a:rPr lang="en-US" altLang="en-US" sz="700" dirty="0"/>
            </a:br>
            <a:endParaRPr lang="en-US" altLang="en-US" sz="700" dirty="0"/>
          </a:p>
          <a:p>
            <a:pPr lvl="1" eaLnBrk="1" hangingPunct="1">
              <a:lnSpc>
                <a:spcPct val="90000"/>
              </a:lnSpc>
            </a:pPr>
            <a:r>
              <a:rPr lang="en-US" altLang="en-US" sz="2000" dirty="0"/>
              <a:t>See PTS.cpp in cse687-OnLine/code/templates</a:t>
            </a:r>
            <a:br>
              <a:rPr lang="en-US" altLang="en-US" sz="2000" dirty="0"/>
            </a:br>
            <a:endParaRPr lang="en-US" altLang="en-US" sz="700" dirty="0"/>
          </a:p>
          <a:p>
            <a:pPr eaLnBrk="1" hangingPunct="1">
              <a:lnSpc>
                <a:spcPct val="90000"/>
              </a:lnSpc>
            </a:pPr>
            <a:r>
              <a:rPr lang="en-US" altLang="en-US" sz="2400" dirty="0"/>
              <a:t>We define specializations to treat those cases in some special manner.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32FAC4D7-E3E0-40B1-8C8F-B66570626A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7E5876-72ED-4482-B2BD-3E8EEE290906}" type="slidenum">
              <a:rPr lang="en-US" altLang="en-US">
                <a:solidFill>
                  <a:srgbClr val="660033"/>
                </a:solidFill>
              </a:rPr>
              <a:pPr eaLnBrk="1" hangingPunct="1"/>
              <a:t>13</a:t>
            </a:fld>
            <a:endParaRPr lang="en-US" altLang="en-US">
              <a:solidFill>
                <a:srgbClr val="660033"/>
              </a:solidFill>
            </a:endParaRPr>
          </a:p>
        </p:txBody>
      </p:sp>
      <p:sp>
        <p:nvSpPr>
          <p:cNvPr id="14339" name="Rectangle 2">
            <a:extLst>
              <a:ext uri="{FF2B5EF4-FFF2-40B4-BE49-F238E27FC236}">
                <a16:creationId xmlns:a16="http://schemas.microsoft.com/office/drawing/2014/main" id="{93A7C7C9-DD0F-43A4-8039-C01C1C50A627}"/>
              </a:ext>
            </a:extLst>
          </p:cNvPr>
          <p:cNvSpPr>
            <a:spLocks noGrp="1" noChangeArrowheads="1"/>
          </p:cNvSpPr>
          <p:nvPr>
            <p:ph type="title"/>
          </p:nvPr>
        </p:nvSpPr>
        <p:spPr>
          <a:xfrm>
            <a:off x="457200" y="381000"/>
            <a:ext cx="8229600" cy="838200"/>
          </a:xfrm>
        </p:spPr>
        <p:txBody>
          <a:bodyPr/>
          <a:lstStyle/>
          <a:p>
            <a:pPr eaLnBrk="1" hangingPunct="1"/>
            <a:r>
              <a:rPr lang="en-US" altLang="en-US"/>
              <a:t>Specialization Targets</a:t>
            </a:r>
          </a:p>
        </p:txBody>
      </p:sp>
      <p:sp>
        <p:nvSpPr>
          <p:cNvPr id="14340" name="Rectangle 3">
            <a:extLst>
              <a:ext uri="{FF2B5EF4-FFF2-40B4-BE49-F238E27FC236}">
                <a16:creationId xmlns:a16="http://schemas.microsoft.com/office/drawing/2014/main" id="{442BE164-B086-486A-A7C7-59E90B1CAFB8}"/>
              </a:ext>
            </a:extLst>
          </p:cNvPr>
          <p:cNvSpPr>
            <a:spLocks noGrp="1" noChangeArrowheads="1"/>
          </p:cNvSpPr>
          <p:nvPr>
            <p:ph type="body" idx="1"/>
          </p:nvPr>
        </p:nvSpPr>
        <p:spPr>
          <a:xfrm>
            <a:off x="533400" y="1524000"/>
            <a:ext cx="8153400" cy="4419600"/>
          </a:xfrm>
        </p:spPr>
        <p:txBody>
          <a:bodyPr/>
          <a:lstStyle/>
          <a:p>
            <a:pPr eaLnBrk="1" hangingPunct="1"/>
            <a:r>
              <a:rPr lang="en-US" altLang="en-US" sz="2800" dirty="0"/>
              <a:t>All template classes can be specialized</a:t>
            </a:r>
          </a:p>
          <a:p>
            <a:pPr lvl="1" eaLnBrk="1" hangingPunct="1"/>
            <a:r>
              <a:rPr lang="en-US" altLang="en-US" sz="2400" dirty="0">
                <a:latin typeface="Consolas" panose="020B0609020204030204" pitchFamily="49" charset="0"/>
              </a:rPr>
              <a:t>template &lt;class T&gt; class stack {…};</a:t>
            </a:r>
          </a:p>
          <a:p>
            <a:pPr lvl="1" eaLnBrk="1" hangingPunct="1"/>
            <a:r>
              <a:rPr lang="en-US" altLang="en-US" sz="2400" dirty="0">
                <a:latin typeface="Consolas" panose="020B0609020204030204" pitchFamily="49" charset="0"/>
              </a:rPr>
              <a:t>template&lt;&gt; class stack&lt;</a:t>
            </a:r>
            <a:r>
              <a:rPr lang="en-US" altLang="en-US" sz="2400" dirty="0" err="1">
                <a:latin typeface="Consolas" panose="020B0609020204030204" pitchFamily="49" charset="0"/>
              </a:rPr>
              <a:t>int</a:t>
            </a:r>
            <a:r>
              <a:rPr lang="en-US" altLang="en-US" sz="2400" dirty="0">
                <a:latin typeface="Consolas" panose="020B0609020204030204" pitchFamily="49" charset="0"/>
              </a:rPr>
              <a:t>&gt; {…};</a:t>
            </a:r>
          </a:p>
          <a:p>
            <a:pPr lvl="1" eaLnBrk="1" hangingPunct="1"/>
            <a:r>
              <a:rPr lang="en-US" altLang="en-US" sz="2400" dirty="0"/>
              <a:t>Specializations need not provide exactly the same members.  You may add or delete members.</a:t>
            </a:r>
          </a:p>
          <a:p>
            <a:pPr lvl="2" eaLnBrk="1" hangingPunct="1"/>
            <a:r>
              <a:rPr lang="en-US" altLang="en-US" sz="2000" dirty="0">
                <a:latin typeface="Consolas" panose="020B0609020204030204" pitchFamily="49" charset="0"/>
              </a:rPr>
              <a:t>template &lt;class U, class V&gt; </a:t>
            </a:r>
            <a:br>
              <a:rPr lang="en-US" altLang="en-US" sz="2000" dirty="0">
                <a:latin typeface="Consolas" panose="020B0609020204030204" pitchFamily="49" charset="0"/>
              </a:rPr>
            </a:br>
            <a:r>
              <a:rPr lang="en-US" altLang="en-US" sz="2000" dirty="0">
                <a:latin typeface="Consolas" panose="020B0609020204030204" pitchFamily="49" charset="0"/>
              </a:rPr>
              <a:t>class Widget {…};</a:t>
            </a:r>
          </a:p>
          <a:p>
            <a:pPr lvl="2" eaLnBrk="1" hangingPunct="1"/>
            <a:r>
              <a:rPr lang="en-US" altLang="en-US" sz="2000" dirty="0">
                <a:latin typeface="Consolas" panose="020B0609020204030204" pitchFamily="49" charset="0"/>
              </a:rPr>
              <a:t>template &lt;class U&gt;</a:t>
            </a:r>
            <a:br>
              <a:rPr lang="en-US" altLang="en-US" sz="2000" dirty="0">
                <a:latin typeface="Consolas" panose="020B0609020204030204" pitchFamily="49" charset="0"/>
              </a:rPr>
            </a:br>
            <a:r>
              <a:rPr lang="en-US" altLang="en-US" sz="2000" dirty="0">
                <a:latin typeface="Consolas" panose="020B0609020204030204" pitchFamily="49" charset="0"/>
              </a:rPr>
              <a:t>class </a:t>
            </a:r>
            <a:r>
              <a:rPr lang="en-US" altLang="en-US" sz="2000" dirty="0" err="1">
                <a:latin typeface="Consolas" panose="020B0609020204030204" pitchFamily="49" charset="0"/>
              </a:rPr>
              <a:t>Wiget</a:t>
            </a:r>
            <a:r>
              <a:rPr lang="en-US" altLang="en-US" sz="2000" dirty="0">
                <a:latin typeface="Consolas" panose="020B0609020204030204" pitchFamily="49" charset="0"/>
              </a:rPr>
              <a:t> &lt;</a:t>
            </a:r>
            <a:r>
              <a:rPr lang="en-US" altLang="en-US" sz="2000" dirty="0" err="1">
                <a:latin typeface="Consolas" panose="020B0609020204030204" pitchFamily="49" charset="0"/>
              </a:rPr>
              <a:t>U,int</a:t>
            </a:r>
            <a:r>
              <a:rPr lang="en-US" altLang="en-US" sz="2000" dirty="0">
                <a:latin typeface="Consolas" panose="020B0609020204030204" pitchFamily="49" charset="0"/>
              </a:rPr>
              <a:t>&gt; {…}; </a:t>
            </a:r>
            <a:r>
              <a:rPr lang="en-US" altLang="en-US" sz="2000" dirty="0">
                <a:latin typeface="+mj-lt"/>
              </a:rPr>
              <a:t>// may add, modify, remove</a:t>
            </a:r>
            <a:br>
              <a:rPr lang="en-US" altLang="en-US" sz="2000" dirty="0">
                <a:latin typeface="+mj-lt"/>
              </a:rPr>
            </a:br>
            <a:r>
              <a:rPr lang="en-US" altLang="en-US" sz="2000" dirty="0"/>
              <a:t>                           	              // members to suit </a:t>
            </a:r>
            <a:r>
              <a:rPr lang="en-US" altLang="en-US" sz="2000" dirty="0" err="1"/>
              <a:t>int</a:t>
            </a:r>
            <a:r>
              <a:rPr lang="en-US" altLang="en-US" sz="2000" dirty="0"/>
              <a:t> </a:t>
            </a:r>
            <a:r>
              <a:rPr lang="en-US" altLang="en-US" sz="2000" dirty="0" err="1"/>
              <a:t>param</a:t>
            </a:r>
            <a:endParaRPr lang="en-US"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B22FC8EB-8AAA-4181-A3EA-EFCFF894DB1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079DDE-FA76-4178-B6E0-7C3BA6A5244A}" type="slidenum">
              <a:rPr lang="en-US" altLang="en-US">
                <a:solidFill>
                  <a:srgbClr val="660033"/>
                </a:solidFill>
              </a:rPr>
              <a:pPr eaLnBrk="1" hangingPunct="1"/>
              <a:t>14</a:t>
            </a:fld>
            <a:endParaRPr lang="en-US" altLang="en-US">
              <a:solidFill>
                <a:srgbClr val="660033"/>
              </a:solidFill>
            </a:endParaRPr>
          </a:p>
        </p:txBody>
      </p:sp>
      <p:sp>
        <p:nvSpPr>
          <p:cNvPr id="15363" name="Rectangle 2">
            <a:extLst>
              <a:ext uri="{FF2B5EF4-FFF2-40B4-BE49-F238E27FC236}">
                <a16:creationId xmlns:a16="http://schemas.microsoft.com/office/drawing/2014/main" id="{0CA67E15-F2E6-4D6A-B03F-62B7F6FC5E55}"/>
              </a:ext>
            </a:extLst>
          </p:cNvPr>
          <p:cNvSpPr>
            <a:spLocks noGrp="1" noChangeArrowheads="1"/>
          </p:cNvSpPr>
          <p:nvPr>
            <p:ph type="title"/>
          </p:nvPr>
        </p:nvSpPr>
        <p:spPr/>
        <p:txBody>
          <a:bodyPr/>
          <a:lstStyle/>
          <a:p>
            <a:pPr eaLnBrk="1" hangingPunct="1"/>
            <a:r>
              <a:rPr lang="en-US" altLang="en-US" sz="4000"/>
              <a:t>Partial Template Specialization</a:t>
            </a:r>
          </a:p>
        </p:txBody>
      </p:sp>
      <p:sp>
        <p:nvSpPr>
          <p:cNvPr id="15364" name="Rectangle 3">
            <a:extLst>
              <a:ext uri="{FF2B5EF4-FFF2-40B4-BE49-F238E27FC236}">
                <a16:creationId xmlns:a16="http://schemas.microsoft.com/office/drawing/2014/main" id="{DAA40361-01F6-4FCA-BCA1-0A6CECEA2FB0}"/>
              </a:ext>
            </a:extLst>
          </p:cNvPr>
          <p:cNvSpPr>
            <a:spLocks noGrp="1" noChangeArrowheads="1"/>
          </p:cNvSpPr>
          <p:nvPr>
            <p:ph type="body" idx="1"/>
          </p:nvPr>
        </p:nvSpPr>
        <p:spPr/>
        <p:txBody>
          <a:bodyPr/>
          <a:lstStyle/>
          <a:p>
            <a:pPr eaLnBrk="1" hangingPunct="1">
              <a:lnSpc>
                <a:spcPct val="90000"/>
              </a:lnSpc>
            </a:pPr>
            <a:r>
              <a:rPr lang="en-US" altLang="en-US" sz="2400" dirty="0"/>
              <a:t>A template class with two or more parameters may be specialized partially, as well as completely.</a:t>
            </a:r>
            <a:br>
              <a:rPr lang="en-US" altLang="en-US" sz="2400" dirty="0"/>
            </a:br>
            <a:endParaRPr lang="en-US" altLang="en-US" sz="1200" dirty="0"/>
          </a:p>
          <a:p>
            <a:pPr lvl="1" eaLnBrk="1" hangingPunct="1">
              <a:lnSpc>
                <a:spcPct val="90000"/>
              </a:lnSpc>
            </a:pPr>
            <a:r>
              <a:rPr lang="en-US" altLang="en-US" sz="2000" dirty="0"/>
              <a:t>Fully generic class:</a:t>
            </a:r>
            <a:br>
              <a:rPr lang="en-US" altLang="en-US" sz="800" dirty="0"/>
            </a:br>
            <a:br>
              <a:rPr lang="en-US" altLang="en-US" sz="800" dirty="0"/>
            </a:br>
            <a:r>
              <a:rPr lang="en-US" altLang="en-US" sz="2000" dirty="0">
                <a:latin typeface="Consolas" panose="020B0609020204030204" pitchFamily="49" charset="0"/>
              </a:rPr>
              <a:t>template&lt;class U, class V&gt; Widget { … };</a:t>
            </a:r>
            <a:br>
              <a:rPr lang="en-US" altLang="en-US" sz="2000" dirty="0">
                <a:latin typeface="Consolas" panose="020B0609020204030204" pitchFamily="49" charset="0"/>
              </a:rPr>
            </a:br>
            <a:r>
              <a:rPr lang="en-US" altLang="en-US" sz="2000" dirty="0">
                <a:latin typeface="Consolas" panose="020B0609020204030204" pitchFamily="49" charset="0"/>
              </a:rPr>
              <a:t>Widget&lt;</a:t>
            </a:r>
            <a:r>
              <a:rPr lang="en-US" altLang="en-US" sz="2000" dirty="0" err="1">
                <a:latin typeface="Consolas" panose="020B0609020204030204" pitchFamily="49" charset="0"/>
              </a:rPr>
              <a:t>string,double</a:t>
            </a:r>
            <a:r>
              <a:rPr lang="en-US" altLang="en-US" sz="2000" dirty="0">
                <a:latin typeface="Consolas" panose="020B0609020204030204" pitchFamily="49" charset="0"/>
              </a:rPr>
              <a:t>&gt; </a:t>
            </a:r>
            <a:r>
              <a:rPr lang="en-US" altLang="en-US" sz="2000" dirty="0" err="1">
                <a:latin typeface="Consolas" panose="020B0609020204030204" pitchFamily="49" charset="0"/>
              </a:rPr>
              <a:t>myWidget</a:t>
            </a:r>
            <a:r>
              <a:rPr lang="en-US" altLang="en-US" sz="2000" dirty="0">
                <a:latin typeface="Consolas" panose="020B0609020204030204" pitchFamily="49" charset="0"/>
              </a:rPr>
              <a:t>;</a:t>
            </a:r>
            <a:br>
              <a:rPr lang="en-US" altLang="en-US" sz="800" dirty="0">
                <a:latin typeface="Consolas" panose="020B0609020204030204" pitchFamily="49" charset="0"/>
              </a:rPr>
            </a:br>
            <a:endParaRPr lang="en-US" altLang="en-US" sz="800" dirty="0">
              <a:latin typeface="Consolas" panose="020B0609020204030204" pitchFamily="49" charset="0"/>
            </a:endParaRPr>
          </a:p>
          <a:p>
            <a:pPr lvl="1" eaLnBrk="1" hangingPunct="1">
              <a:lnSpc>
                <a:spcPct val="90000"/>
              </a:lnSpc>
            </a:pPr>
            <a:r>
              <a:rPr lang="en-US" altLang="en-US" sz="2000" dirty="0"/>
              <a:t>Partial specialization:</a:t>
            </a:r>
            <a:br>
              <a:rPr lang="en-US" altLang="en-US" sz="800" dirty="0"/>
            </a:br>
            <a:br>
              <a:rPr lang="en-US" altLang="en-US" sz="800" dirty="0"/>
            </a:br>
            <a:r>
              <a:rPr lang="en-US" altLang="en-US" sz="2000" dirty="0">
                <a:latin typeface="Consolas" panose="020B0609020204030204" pitchFamily="49" charset="0"/>
              </a:rPr>
              <a:t>template&lt;class U&gt; Widget&lt;</a:t>
            </a:r>
            <a:r>
              <a:rPr lang="en-US" altLang="en-US" sz="2000" dirty="0" err="1">
                <a:latin typeface="Consolas" panose="020B0609020204030204" pitchFamily="49" charset="0"/>
              </a:rPr>
              <a:t>U,double</a:t>
            </a:r>
            <a:r>
              <a:rPr lang="en-US" altLang="en-US" sz="2000" dirty="0">
                <a:latin typeface="Consolas" panose="020B0609020204030204" pitchFamily="49" charset="0"/>
              </a:rPr>
              <a:t>&gt; { … };</a:t>
            </a:r>
            <a:br>
              <a:rPr lang="en-US" altLang="en-US" sz="2000" dirty="0">
                <a:latin typeface="Consolas" panose="020B0609020204030204" pitchFamily="49" charset="0"/>
              </a:rPr>
            </a:br>
            <a:r>
              <a:rPr lang="en-US" altLang="en-US" sz="2000" dirty="0">
                <a:latin typeface="Consolas" panose="020B0609020204030204" pitchFamily="49" charset="0"/>
              </a:rPr>
              <a:t>Widget&lt;</a:t>
            </a:r>
            <a:r>
              <a:rPr lang="en-US" altLang="en-US" sz="2000" dirty="0" err="1">
                <a:latin typeface="Consolas" panose="020B0609020204030204" pitchFamily="49" charset="0"/>
              </a:rPr>
              <a:t>string,double</a:t>
            </a:r>
            <a:r>
              <a:rPr lang="en-US" altLang="en-US" sz="2000" dirty="0">
                <a:latin typeface="Consolas" panose="020B0609020204030204" pitchFamily="49" charset="0"/>
              </a:rPr>
              <a:t>&gt; </a:t>
            </a:r>
            <a:r>
              <a:rPr lang="en-US" altLang="en-US" sz="2000" dirty="0" err="1">
                <a:latin typeface="Consolas" panose="020B0609020204030204" pitchFamily="49" charset="0"/>
              </a:rPr>
              <a:t>yourWidget</a:t>
            </a:r>
            <a:r>
              <a:rPr lang="en-US" altLang="en-US" sz="2000" dirty="0">
                <a:latin typeface="Consolas" panose="020B0609020204030204" pitchFamily="49" charset="0"/>
              </a:rPr>
              <a:t>;</a:t>
            </a:r>
            <a:br>
              <a:rPr lang="en-US" altLang="en-US" sz="2000" dirty="0">
                <a:latin typeface="Consolas" panose="020B0609020204030204" pitchFamily="49" charset="0"/>
              </a:rPr>
            </a:br>
            <a:endParaRPr lang="en-US" altLang="en-US" sz="800" dirty="0">
              <a:latin typeface="Consolas" panose="020B0609020204030204" pitchFamily="49" charset="0"/>
            </a:endParaRPr>
          </a:p>
          <a:p>
            <a:pPr lvl="1" eaLnBrk="1" hangingPunct="1">
              <a:lnSpc>
                <a:spcPct val="90000"/>
              </a:lnSpc>
            </a:pPr>
            <a:r>
              <a:rPr lang="en-US" altLang="en-US" sz="2000" dirty="0"/>
              <a:t>Complete specialization:</a:t>
            </a:r>
            <a:br>
              <a:rPr lang="en-US" altLang="en-US" sz="2000" dirty="0"/>
            </a:br>
            <a:br>
              <a:rPr lang="en-US" altLang="en-US" sz="800" dirty="0"/>
            </a:br>
            <a:r>
              <a:rPr lang="en-US" altLang="en-US" sz="2000" dirty="0">
                <a:latin typeface="Consolas" panose="020B0609020204030204" pitchFamily="49" charset="0"/>
              </a:rPr>
              <a:t>template&lt;&gt; Widget&lt;</a:t>
            </a:r>
            <a:r>
              <a:rPr lang="en-US" altLang="en-US" sz="2000" dirty="0" err="1">
                <a:latin typeface="Consolas" panose="020B0609020204030204" pitchFamily="49" charset="0"/>
              </a:rPr>
              <a:t>string,double</a:t>
            </a:r>
            <a:r>
              <a:rPr lang="en-US" altLang="en-US" sz="2000" dirty="0">
                <a:latin typeface="Consolas" panose="020B0609020204030204" pitchFamily="49" charset="0"/>
              </a:rPr>
              <a:t>&gt; { … };</a:t>
            </a:r>
            <a:br>
              <a:rPr lang="en-US" altLang="en-US" sz="2000" dirty="0">
                <a:latin typeface="Consolas" panose="020B0609020204030204" pitchFamily="49" charset="0"/>
              </a:rPr>
            </a:br>
            <a:r>
              <a:rPr lang="en-US" altLang="en-US" sz="2000" dirty="0">
                <a:latin typeface="Consolas" panose="020B0609020204030204" pitchFamily="49" charset="0"/>
              </a:rPr>
              <a:t>Widget&lt;</a:t>
            </a:r>
            <a:r>
              <a:rPr lang="en-US" altLang="en-US" sz="2000" dirty="0" err="1">
                <a:latin typeface="Consolas" panose="020B0609020204030204" pitchFamily="49" charset="0"/>
              </a:rPr>
              <a:t>string,double</a:t>
            </a:r>
            <a:r>
              <a:rPr lang="en-US" altLang="en-US" sz="2000" dirty="0">
                <a:latin typeface="Consolas" panose="020B0609020204030204" pitchFamily="49" charset="0"/>
              </a:rPr>
              <a:t>&gt; </a:t>
            </a:r>
            <a:r>
              <a:rPr lang="en-US" altLang="en-US" sz="2000" dirty="0" err="1">
                <a:latin typeface="Consolas" panose="020B0609020204030204" pitchFamily="49" charset="0"/>
              </a:rPr>
              <a:t>ourWidget</a:t>
            </a:r>
            <a:r>
              <a:rPr lang="en-US" altLang="en-US" sz="2000" dirty="0">
                <a:latin typeface="Consolas" panose="020B0609020204030204" pitchFamily="49"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1F142E04-DF46-44AE-A577-7549656AE8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330E43-09C2-40C2-B7B3-B41BC9C4BF08}" type="slidenum">
              <a:rPr lang="en-US" altLang="en-US">
                <a:solidFill>
                  <a:srgbClr val="660033"/>
                </a:solidFill>
              </a:rPr>
              <a:pPr eaLnBrk="1" hangingPunct="1"/>
              <a:t>15</a:t>
            </a:fld>
            <a:endParaRPr lang="en-US" altLang="en-US">
              <a:solidFill>
                <a:srgbClr val="660033"/>
              </a:solidFill>
            </a:endParaRPr>
          </a:p>
        </p:txBody>
      </p:sp>
      <p:sp>
        <p:nvSpPr>
          <p:cNvPr id="16387" name="Rectangle 2">
            <a:extLst>
              <a:ext uri="{FF2B5EF4-FFF2-40B4-BE49-F238E27FC236}">
                <a16:creationId xmlns:a16="http://schemas.microsoft.com/office/drawing/2014/main" id="{746554D2-FCA8-4451-828A-0FF1E58D1AE2}"/>
              </a:ext>
            </a:extLst>
          </p:cNvPr>
          <p:cNvSpPr>
            <a:spLocks noGrp="1" noChangeArrowheads="1"/>
          </p:cNvSpPr>
          <p:nvPr>
            <p:ph type="title"/>
          </p:nvPr>
        </p:nvSpPr>
        <p:spPr/>
        <p:txBody>
          <a:bodyPr/>
          <a:lstStyle/>
          <a:p>
            <a:pPr eaLnBrk="1" hangingPunct="1"/>
            <a:r>
              <a:rPr lang="en-US" altLang="en-US"/>
              <a:t>Containers</a:t>
            </a:r>
          </a:p>
        </p:txBody>
      </p:sp>
      <p:sp>
        <p:nvSpPr>
          <p:cNvPr id="16388" name="Rectangle 3">
            <a:extLst>
              <a:ext uri="{FF2B5EF4-FFF2-40B4-BE49-F238E27FC236}">
                <a16:creationId xmlns:a16="http://schemas.microsoft.com/office/drawing/2014/main" id="{6E29BD73-171E-4B1F-A31E-DA6B939C773A}"/>
              </a:ext>
            </a:extLst>
          </p:cNvPr>
          <p:cNvSpPr>
            <a:spLocks noGrp="1" noChangeArrowheads="1"/>
          </p:cNvSpPr>
          <p:nvPr>
            <p:ph type="body" idx="1"/>
          </p:nvPr>
        </p:nvSpPr>
        <p:spPr/>
        <p:txBody>
          <a:bodyPr/>
          <a:lstStyle/>
          <a:p>
            <a:pPr eaLnBrk="1" hangingPunct="1">
              <a:lnSpc>
                <a:spcPct val="80000"/>
              </a:lnSpc>
            </a:pPr>
            <a:r>
              <a:rPr lang="en-US" altLang="en-US" sz="2000" dirty="0"/>
              <a:t>Containers are classes which implement data structures containing objects of other classes:</a:t>
            </a:r>
          </a:p>
          <a:p>
            <a:pPr lvl="1" eaLnBrk="1" hangingPunct="1">
              <a:lnSpc>
                <a:spcPct val="80000"/>
              </a:lnSpc>
            </a:pPr>
            <a:r>
              <a:rPr lang="en-US" altLang="en-US" sz="1800" dirty="0">
                <a:latin typeface="Consolas" panose="020B0609020204030204" pitchFamily="49" charset="0"/>
              </a:rPr>
              <a:t>stacks, lists, queues, …</a:t>
            </a:r>
            <a:br>
              <a:rPr lang="en-US" altLang="en-US" sz="1800" dirty="0">
                <a:latin typeface="Consolas" panose="020B0609020204030204" pitchFamily="49" charset="0"/>
              </a:rPr>
            </a:br>
            <a:endParaRPr lang="en-US" altLang="en-US" sz="1800" dirty="0">
              <a:latin typeface="Consolas" panose="020B0609020204030204" pitchFamily="49" charset="0"/>
            </a:endParaRPr>
          </a:p>
          <a:p>
            <a:pPr eaLnBrk="1" hangingPunct="1">
              <a:lnSpc>
                <a:spcPct val="80000"/>
              </a:lnSpc>
            </a:pPr>
            <a:r>
              <a:rPr lang="en-US" altLang="en-US" sz="2000" dirty="0"/>
              <a:t>Often the logic necessary to manage a container is independent of its contents type, using the type only symbolically.  These containers may be implemented with templates to yield a generic container.</a:t>
            </a:r>
            <a:br>
              <a:rPr lang="en-US" altLang="en-US" sz="2000" dirty="0"/>
            </a:br>
            <a:endParaRPr lang="en-US" altLang="en-US" sz="2000" dirty="0"/>
          </a:p>
          <a:p>
            <a:pPr eaLnBrk="1" hangingPunct="1">
              <a:lnSpc>
                <a:spcPct val="80000"/>
              </a:lnSpc>
            </a:pPr>
            <a:r>
              <a:rPr lang="en-US" altLang="en-US" sz="2000" dirty="0"/>
              <a:t>If an operation of the generic type is needed by the container, say assignment or comparison, then the type used to instantiate the container must provide it.  Otherwise compilation will fail.</a:t>
            </a:r>
            <a:br>
              <a:rPr lang="en-US" altLang="en-US" sz="2000" dirty="0"/>
            </a:br>
            <a:endParaRPr lang="en-US" altLang="en-US" sz="2000" dirty="0"/>
          </a:p>
          <a:p>
            <a:pPr eaLnBrk="1" hangingPunct="1">
              <a:lnSpc>
                <a:spcPct val="80000"/>
              </a:lnSpc>
            </a:pPr>
            <a:r>
              <a:rPr lang="en-US" altLang="en-US" sz="2000" dirty="0"/>
              <a:t>Example: if we expect to support binary search on a generic array of objects: </a:t>
            </a:r>
            <a:r>
              <a:rPr lang="en-US" altLang="en-US" sz="2000" dirty="0">
                <a:latin typeface="Consolas" panose="020B0609020204030204" pitchFamily="49" charset="0"/>
              </a:rPr>
              <a:t>array&lt;T&gt; </a:t>
            </a:r>
            <a:r>
              <a:rPr lang="en-US" altLang="en-US" sz="2000" dirty="0" err="1">
                <a:latin typeface="Consolas" panose="020B0609020204030204" pitchFamily="49" charset="0"/>
              </a:rPr>
              <a:t>myArray</a:t>
            </a:r>
            <a:r>
              <a:rPr lang="en-US" altLang="en-US" sz="2000" dirty="0"/>
              <a:t>, then the type T will need to support assignment and comparison so we can sort the array.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9C8A5653-1D88-43EB-8369-D3CD793A37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DBEC44-40C2-4E29-B704-C3D2A9D3A02C}" type="slidenum">
              <a:rPr lang="en-US" altLang="en-US">
                <a:solidFill>
                  <a:srgbClr val="660033"/>
                </a:solidFill>
              </a:rPr>
              <a:pPr eaLnBrk="1" hangingPunct="1"/>
              <a:t>16</a:t>
            </a:fld>
            <a:endParaRPr lang="en-US" altLang="en-US">
              <a:solidFill>
                <a:srgbClr val="660033"/>
              </a:solidFill>
            </a:endParaRPr>
          </a:p>
        </p:txBody>
      </p:sp>
      <p:sp>
        <p:nvSpPr>
          <p:cNvPr id="17411" name="Rectangle 2">
            <a:extLst>
              <a:ext uri="{FF2B5EF4-FFF2-40B4-BE49-F238E27FC236}">
                <a16:creationId xmlns:a16="http://schemas.microsoft.com/office/drawing/2014/main" id="{DB9E7578-A1F0-4EE9-B559-1AF152146241}"/>
              </a:ext>
            </a:extLst>
          </p:cNvPr>
          <p:cNvSpPr>
            <a:spLocks noGrp="1" noChangeArrowheads="1"/>
          </p:cNvSpPr>
          <p:nvPr>
            <p:ph type="title"/>
          </p:nvPr>
        </p:nvSpPr>
        <p:spPr/>
        <p:txBody>
          <a:bodyPr/>
          <a:lstStyle/>
          <a:p>
            <a:pPr eaLnBrk="1" hangingPunct="1"/>
            <a:r>
              <a:rPr lang="en-US" altLang="en-US"/>
              <a:t>Container Types</a:t>
            </a:r>
          </a:p>
        </p:txBody>
      </p:sp>
      <p:sp>
        <p:nvSpPr>
          <p:cNvPr id="17412" name="Rectangle 3">
            <a:extLst>
              <a:ext uri="{FF2B5EF4-FFF2-40B4-BE49-F238E27FC236}">
                <a16:creationId xmlns:a16="http://schemas.microsoft.com/office/drawing/2014/main" id="{99A67D5B-C44E-436B-BBBB-285AE72E0BD0}"/>
              </a:ext>
            </a:extLst>
          </p:cNvPr>
          <p:cNvSpPr>
            <a:spLocks noGrp="1" noChangeArrowheads="1"/>
          </p:cNvSpPr>
          <p:nvPr>
            <p:ph type="body" idx="1"/>
          </p:nvPr>
        </p:nvSpPr>
        <p:spPr/>
        <p:txBody>
          <a:bodyPr/>
          <a:lstStyle/>
          <a:p>
            <a:pPr eaLnBrk="1" hangingPunct="1">
              <a:lnSpc>
                <a:spcPct val="80000"/>
              </a:lnSpc>
            </a:pPr>
            <a:r>
              <a:rPr lang="en-US" altLang="en-US" sz="2800"/>
              <a:t>Containers are classified as either:</a:t>
            </a:r>
            <a:br>
              <a:rPr lang="en-US" altLang="en-US" sz="2400"/>
            </a:br>
            <a:endParaRPr lang="en-US" altLang="en-US" sz="1400"/>
          </a:p>
          <a:p>
            <a:pPr lvl="1" eaLnBrk="1" hangingPunct="1">
              <a:lnSpc>
                <a:spcPct val="80000"/>
              </a:lnSpc>
            </a:pPr>
            <a:r>
              <a:rPr lang="en-US" altLang="en-US" sz="2400" b="1"/>
              <a:t>Homogeneous</a:t>
            </a:r>
            <a:br>
              <a:rPr lang="en-US" altLang="en-US" sz="2400" b="1"/>
            </a:br>
            <a:br>
              <a:rPr lang="en-US" altLang="en-US" sz="1000"/>
            </a:br>
            <a:r>
              <a:rPr lang="en-US" altLang="en-US" sz="2400"/>
              <a:t>Containers hold only on type of object.  They generalize an array of primitive types.</a:t>
            </a:r>
            <a:br>
              <a:rPr lang="en-US" altLang="en-US" sz="2400"/>
            </a:br>
            <a:endParaRPr lang="en-US" altLang="en-US" sz="1400"/>
          </a:p>
          <a:p>
            <a:pPr lvl="1" eaLnBrk="1" hangingPunct="1">
              <a:lnSpc>
                <a:spcPct val="80000"/>
              </a:lnSpc>
            </a:pPr>
            <a:r>
              <a:rPr lang="en-US" altLang="en-US" sz="2400" b="1"/>
              <a:t>Heterogeneous</a:t>
            </a:r>
            <a:br>
              <a:rPr lang="en-US" altLang="en-US" sz="2400"/>
            </a:br>
            <a:br>
              <a:rPr lang="en-US" altLang="en-US" sz="1000"/>
            </a:br>
            <a:r>
              <a:rPr lang="en-US" altLang="en-US" sz="2400"/>
              <a:t>Containers hold more than one type of object, usually all belong to a common derivation hierarchy.</a:t>
            </a:r>
            <a:br>
              <a:rPr lang="en-US" altLang="en-US" sz="1000"/>
            </a:br>
            <a:endParaRPr lang="en-US" altLang="en-US" sz="1000"/>
          </a:p>
          <a:p>
            <a:pPr lvl="2" eaLnBrk="1" hangingPunct="1">
              <a:lnSpc>
                <a:spcPct val="80000"/>
              </a:lnSpc>
            </a:pPr>
            <a:r>
              <a:rPr lang="en-US" altLang="en-US" sz="2000"/>
              <a:t>If a container expects a reference to a base class object, it will accept a reference to any type which is derived from the base class.  </a:t>
            </a:r>
            <a:br>
              <a:rPr lang="en-US" altLang="en-US" sz="1000"/>
            </a:br>
            <a:endParaRPr lang="en-US" altLang="en-US" sz="1000"/>
          </a:p>
          <a:p>
            <a:pPr lvl="2" eaLnBrk="1" hangingPunct="1">
              <a:lnSpc>
                <a:spcPct val="80000"/>
              </a:lnSpc>
            </a:pPr>
            <a:r>
              <a:rPr lang="en-US" altLang="en-US" sz="2000"/>
              <a:t>Upward type compatibility is the basis for flexible run-time creation and management of objects.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CA593361-B8E9-47E1-BCB4-91927D6B0E3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2F5D36-5585-4661-9D68-8400CF99F45F}" type="slidenum">
              <a:rPr lang="en-US" altLang="en-US">
                <a:solidFill>
                  <a:srgbClr val="660033"/>
                </a:solidFill>
              </a:rPr>
              <a:pPr eaLnBrk="1" hangingPunct="1"/>
              <a:t>17</a:t>
            </a:fld>
            <a:endParaRPr lang="en-US" altLang="en-US">
              <a:solidFill>
                <a:srgbClr val="660033"/>
              </a:solidFill>
            </a:endParaRPr>
          </a:p>
        </p:txBody>
      </p:sp>
      <p:sp>
        <p:nvSpPr>
          <p:cNvPr id="18435" name="Rectangle 2">
            <a:extLst>
              <a:ext uri="{FF2B5EF4-FFF2-40B4-BE49-F238E27FC236}">
                <a16:creationId xmlns:a16="http://schemas.microsoft.com/office/drawing/2014/main" id="{A4B37578-4E8A-46A7-8027-C1159171C64C}"/>
              </a:ext>
            </a:extLst>
          </p:cNvPr>
          <p:cNvSpPr>
            <a:spLocks noGrp="1" noChangeArrowheads="1"/>
          </p:cNvSpPr>
          <p:nvPr>
            <p:ph type="title"/>
          </p:nvPr>
        </p:nvSpPr>
        <p:spPr/>
        <p:txBody>
          <a:bodyPr/>
          <a:lstStyle/>
          <a:p>
            <a:pPr eaLnBrk="1" hangingPunct="1"/>
            <a:r>
              <a:rPr lang="en-US" altLang="en-US"/>
              <a:t>Template Container Types</a:t>
            </a:r>
          </a:p>
        </p:txBody>
      </p:sp>
      <p:sp>
        <p:nvSpPr>
          <p:cNvPr id="18436" name="Rectangle 3">
            <a:extLst>
              <a:ext uri="{FF2B5EF4-FFF2-40B4-BE49-F238E27FC236}">
                <a16:creationId xmlns:a16="http://schemas.microsoft.com/office/drawing/2014/main" id="{8D0C3FDD-560B-4B34-9BF8-DBB6F0C318DF}"/>
              </a:ext>
            </a:extLst>
          </p:cNvPr>
          <p:cNvSpPr>
            <a:spLocks noGrp="1" noChangeArrowheads="1"/>
          </p:cNvSpPr>
          <p:nvPr>
            <p:ph type="body" idx="1"/>
          </p:nvPr>
        </p:nvSpPr>
        <p:spPr/>
        <p:txBody>
          <a:bodyPr/>
          <a:lstStyle/>
          <a:p>
            <a:pPr eaLnBrk="1" hangingPunct="1">
              <a:lnSpc>
                <a:spcPct val="80000"/>
              </a:lnSpc>
            </a:pPr>
            <a:r>
              <a:rPr lang="en-US" altLang="en-US" sz="2400" dirty="0"/>
              <a:t>If we implement a container with templates, it will be homogeneous if we instantiate it with a </a:t>
            </a:r>
            <a:r>
              <a:rPr lang="en-US" altLang="en-US" sz="2400" dirty="0" err="1"/>
              <a:t>a</a:t>
            </a:r>
            <a:r>
              <a:rPr lang="en-US" altLang="en-US" sz="2400" dirty="0"/>
              <a:t> class with no derivations or with a primitive type, e.g.:</a:t>
            </a:r>
            <a:br>
              <a:rPr lang="en-US" altLang="en-US" sz="2400" dirty="0"/>
            </a:br>
            <a:br>
              <a:rPr lang="en-US" altLang="en-US" sz="2400" dirty="0"/>
            </a:br>
            <a:r>
              <a:rPr lang="en-US" altLang="en-US" sz="2400" dirty="0"/>
              <a:t>  </a:t>
            </a:r>
            <a:r>
              <a:rPr lang="en-US" altLang="en-US" sz="2400" dirty="0">
                <a:latin typeface="Consolas" panose="020B0609020204030204" pitchFamily="49" charset="0"/>
              </a:rPr>
              <a:t>array&lt;char&gt; </a:t>
            </a:r>
            <a:r>
              <a:rPr lang="en-US" altLang="en-US" sz="2400" dirty="0" err="1">
                <a:latin typeface="Consolas" panose="020B0609020204030204" pitchFamily="49" charset="0"/>
              </a:rPr>
              <a:t>myHomogeneousArray</a:t>
            </a:r>
            <a:r>
              <a:rPr lang="en-US" altLang="en-US" sz="2400" dirty="0">
                <a:latin typeface="Consolas" panose="020B0609020204030204" pitchFamily="49" charset="0"/>
              </a:rPr>
              <a:t>;</a:t>
            </a:r>
            <a:br>
              <a:rPr lang="en-US" altLang="en-US" sz="2400" dirty="0">
                <a:latin typeface="Consolas" panose="020B0609020204030204" pitchFamily="49" charset="0"/>
              </a:rPr>
            </a:br>
            <a:br>
              <a:rPr lang="en-US" altLang="en-US" sz="2400" dirty="0"/>
            </a:br>
            <a:r>
              <a:rPr lang="en-US" altLang="en-US" sz="2400" dirty="0"/>
              <a:t>If, however, we instantiate the container with pointers to the base class of a derivation hierarchy, then the same design yields a heterogeneous container, e.g.:</a:t>
            </a:r>
            <a:br>
              <a:rPr lang="en-US" altLang="en-US" sz="2400" dirty="0"/>
            </a:br>
            <a:br>
              <a:rPr lang="en-US" altLang="en-US" sz="2400" dirty="0"/>
            </a:br>
            <a:r>
              <a:rPr lang="en-US" altLang="en-US" sz="2400" dirty="0"/>
              <a:t>  </a:t>
            </a:r>
            <a:r>
              <a:rPr lang="en-US" altLang="en-US" sz="2400" dirty="0">
                <a:latin typeface="Consolas" panose="020B0609020204030204" pitchFamily="49" charset="0"/>
              </a:rPr>
              <a:t>array&lt;</a:t>
            </a:r>
            <a:r>
              <a:rPr lang="en-US" altLang="en-US" sz="2400" dirty="0" err="1">
                <a:latin typeface="Consolas" panose="020B0609020204030204" pitchFamily="49" charset="0"/>
              </a:rPr>
              <a:t>myBaseClass</a:t>
            </a:r>
            <a:r>
              <a:rPr lang="en-US" altLang="en-US" sz="2400" dirty="0">
                <a:latin typeface="Consolas" panose="020B0609020204030204" pitchFamily="49" charset="0"/>
              </a:rPr>
              <a:t>*&gt; </a:t>
            </a:r>
            <a:r>
              <a:rPr lang="en-US" altLang="en-US" sz="2400" dirty="0" err="1">
                <a:latin typeface="Consolas" panose="020B0609020204030204" pitchFamily="49" charset="0"/>
              </a:rPr>
              <a:t>myHeterogeneousArray</a:t>
            </a:r>
            <a:r>
              <a:rPr lang="en-US" altLang="en-US" sz="2400" dirty="0">
                <a:latin typeface="Consolas" panose="020B0609020204030204" pitchFamily="49" charset="0"/>
              </a:rPr>
              <a:t>; </a:t>
            </a:r>
            <a:br>
              <a:rPr lang="en-US" altLang="en-US" sz="2400" dirty="0"/>
            </a:br>
            <a:br>
              <a:rPr lang="en-US" altLang="en-US" sz="2400" dirty="0"/>
            </a:br>
            <a:r>
              <a:rPr lang="en-US" altLang="en-US" sz="2400" dirty="0"/>
              <a:t>The moral of this story is that you should always design template containers as implicitly </a:t>
            </a:r>
            <a:r>
              <a:rPr lang="en-US" altLang="en-US" sz="2400" dirty="0" err="1"/>
              <a:t>homgeneous</a:t>
            </a:r>
            <a:r>
              <a:rPr lang="en-US" altLang="en-US" sz="2400" dirty="0"/>
              <a:t>, allowing instantiation to determine the container type.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76267354-300A-4027-AE91-56DA3848FD8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8A3754-D743-4F3C-8A4F-5234ACC109B8}" type="slidenum">
              <a:rPr lang="en-US" altLang="en-US">
                <a:solidFill>
                  <a:srgbClr val="660033"/>
                </a:solidFill>
              </a:rPr>
              <a:pPr eaLnBrk="1" hangingPunct="1"/>
              <a:t>18</a:t>
            </a:fld>
            <a:endParaRPr lang="en-US" altLang="en-US">
              <a:solidFill>
                <a:srgbClr val="660033"/>
              </a:solidFill>
            </a:endParaRPr>
          </a:p>
        </p:txBody>
      </p:sp>
      <p:sp>
        <p:nvSpPr>
          <p:cNvPr id="19459" name="Rectangle 2">
            <a:extLst>
              <a:ext uri="{FF2B5EF4-FFF2-40B4-BE49-F238E27FC236}">
                <a16:creationId xmlns:a16="http://schemas.microsoft.com/office/drawing/2014/main" id="{76E5869D-4B5E-4F24-B386-B42D28DC3F7A}"/>
              </a:ext>
            </a:extLst>
          </p:cNvPr>
          <p:cNvSpPr>
            <a:spLocks noGrp="1" noChangeArrowheads="1"/>
          </p:cNvSpPr>
          <p:nvPr>
            <p:ph type="title"/>
          </p:nvPr>
        </p:nvSpPr>
        <p:spPr/>
        <p:txBody>
          <a:bodyPr/>
          <a:lstStyle/>
          <a:p>
            <a:pPr eaLnBrk="1" hangingPunct="1"/>
            <a:r>
              <a:rPr lang="en-US" altLang="en-US"/>
              <a:t>Container Semantics</a:t>
            </a:r>
          </a:p>
        </p:txBody>
      </p:sp>
      <p:sp>
        <p:nvSpPr>
          <p:cNvPr id="19460" name="Rectangle 3">
            <a:extLst>
              <a:ext uri="{FF2B5EF4-FFF2-40B4-BE49-F238E27FC236}">
                <a16:creationId xmlns:a16="http://schemas.microsoft.com/office/drawing/2014/main" id="{7C78BF15-B168-4699-8367-B4BEC853B722}"/>
              </a:ext>
            </a:extLst>
          </p:cNvPr>
          <p:cNvSpPr>
            <a:spLocks noGrp="1" noChangeArrowheads="1"/>
          </p:cNvSpPr>
          <p:nvPr>
            <p:ph type="body" idx="1"/>
          </p:nvPr>
        </p:nvSpPr>
        <p:spPr/>
        <p:txBody>
          <a:bodyPr/>
          <a:lstStyle/>
          <a:p>
            <a:pPr eaLnBrk="1" hangingPunct="1"/>
            <a:r>
              <a:rPr lang="en-US" altLang="en-US"/>
              <a:t>Containers are said to have either</a:t>
            </a:r>
            <a:br>
              <a:rPr lang="en-US" altLang="en-US" sz="1200"/>
            </a:br>
            <a:endParaRPr lang="en-US" altLang="en-US" sz="1200"/>
          </a:p>
          <a:p>
            <a:pPr lvl="1" eaLnBrk="1" hangingPunct="1"/>
            <a:r>
              <a:rPr lang="en-US" altLang="en-US" u="sng"/>
              <a:t>Value semantics</a:t>
            </a:r>
            <a:r>
              <a:rPr lang="en-US" altLang="en-US"/>
              <a:t>:</a:t>
            </a:r>
            <a:br>
              <a:rPr lang="en-US" altLang="en-US"/>
            </a:br>
            <a:r>
              <a:rPr lang="en-US" altLang="en-US"/>
              <a:t>Objects are copied into the container</a:t>
            </a:r>
            <a:br>
              <a:rPr lang="en-US" altLang="en-US" sz="1200"/>
            </a:br>
            <a:endParaRPr lang="en-US" altLang="en-US" sz="1200"/>
          </a:p>
          <a:p>
            <a:pPr lvl="1" eaLnBrk="1" hangingPunct="1"/>
            <a:r>
              <a:rPr lang="en-US" altLang="en-US" u="sng"/>
              <a:t>Reference semantics</a:t>
            </a:r>
            <a:r>
              <a:rPr lang="en-US" altLang="en-US"/>
              <a:t>:</a:t>
            </a:r>
            <a:br>
              <a:rPr lang="en-US" altLang="en-US"/>
            </a:br>
            <a:r>
              <a:rPr lang="en-US" altLang="en-US"/>
              <a:t>The container is passed a reference or pointer to an external object.</a:t>
            </a:r>
            <a:br>
              <a:rPr lang="en-US" altLang="en-US"/>
            </a:b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040279C0-A579-40B8-B574-19DA0B27AE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FDBFA5-85D5-42F4-9F62-555187B424E7}" type="slidenum">
              <a:rPr lang="en-US" altLang="en-US">
                <a:solidFill>
                  <a:srgbClr val="660033"/>
                </a:solidFill>
              </a:rPr>
              <a:pPr eaLnBrk="1" hangingPunct="1"/>
              <a:t>19</a:t>
            </a:fld>
            <a:endParaRPr lang="en-US" altLang="en-US">
              <a:solidFill>
                <a:srgbClr val="660033"/>
              </a:solidFill>
            </a:endParaRPr>
          </a:p>
        </p:txBody>
      </p:sp>
      <p:sp>
        <p:nvSpPr>
          <p:cNvPr id="20483" name="Rectangle 2">
            <a:extLst>
              <a:ext uri="{FF2B5EF4-FFF2-40B4-BE49-F238E27FC236}">
                <a16:creationId xmlns:a16="http://schemas.microsoft.com/office/drawing/2014/main" id="{5938EB41-DA82-44AE-A54B-8AEA347747A2}"/>
              </a:ext>
            </a:extLst>
          </p:cNvPr>
          <p:cNvSpPr>
            <a:spLocks noGrp="1" noChangeArrowheads="1"/>
          </p:cNvSpPr>
          <p:nvPr>
            <p:ph type="title"/>
          </p:nvPr>
        </p:nvSpPr>
        <p:spPr/>
        <p:txBody>
          <a:bodyPr/>
          <a:lstStyle/>
          <a:p>
            <a:pPr eaLnBrk="1" hangingPunct="1"/>
            <a:r>
              <a:rPr lang="en-US" altLang="en-US"/>
              <a:t>Reference Semantics</a:t>
            </a:r>
          </a:p>
        </p:txBody>
      </p:sp>
      <p:sp>
        <p:nvSpPr>
          <p:cNvPr id="20484" name="Rectangle 3">
            <a:extLst>
              <a:ext uri="{FF2B5EF4-FFF2-40B4-BE49-F238E27FC236}">
                <a16:creationId xmlns:a16="http://schemas.microsoft.com/office/drawing/2014/main" id="{C1DDF1EE-6EAF-4AAE-B421-45CB05684EEA}"/>
              </a:ext>
            </a:extLst>
          </p:cNvPr>
          <p:cNvSpPr>
            <a:spLocks noGrp="1" noChangeArrowheads="1"/>
          </p:cNvSpPr>
          <p:nvPr>
            <p:ph type="body" idx="1"/>
          </p:nvPr>
        </p:nvSpPr>
        <p:spPr/>
        <p:txBody>
          <a:bodyPr/>
          <a:lstStyle/>
          <a:p>
            <a:pPr eaLnBrk="1" hangingPunct="1">
              <a:lnSpc>
                <a:spcPct val="90000"/>
              </a:lnSpc>
            </a:pPr>
            <a:r>
              <a:rPr lang="en-US" altLang="en-US" sz="2800"/>
              <a:t>Container holds references to objects, e.g., pointers, C++ references, or handles.</a:t>
            </a:r>
            <a:br>
              <a:rPr lang="en-US" altLang="en-US" sz="1000"/>
            </a:br>
            <a:endParaRPr lang="en-US" altLang="en-US" sz="1000"/>
          </a:p>
          <a:p>
            <a:pPr eaLnBrk="1" hangingPunct="1">
              <a:lnSpc>
                <a:spcPct val="90000"/>
              </a:lnSpc>
            </a:pPr>
            <a:r>
              <a:rPr lang="en-US" altLang="en-US" sz="2800"/>
              <a:t>An object can be “in” more than one container simultaneously</a:t>
            </a:r>
            <a:br>
              <a:rPr lang="en-US" altLang="en-US" sz="2800"/>
            </a:br>
            <a:endParaRPr lang="en-US" altLang="en-US" sz="1000"/>
          </a:p>
          <a:p>
            <a:pPr eaLnBrk="1" hangingPunct="1">
              <a:lnSpc>
                <a:spcPct val="90000"/>
              </a:lnSpc>
            </a:pPr>
            <a:r>
              <a:rPr lang="en-US" altLang="en-US" sz="2800"/>
              <a:t>Insertion does no copying</a:t>
            </a:r>
            <a:br>
              <a:rPr lang="en-US" altLang="en-US" sz="1000"/>
            </a:br>
            <a:endParaRPr lang="en-US" altLang="en-US" sz="1000"/>
          </a:p>
          <a:p>
            <a:pPr eaLnBrk="1" hangingPunct="1">
              <a:lnSpc>
                <a:spcPct val="90000"/>
              </a:lnSpc>
            </a:pPr>
            <a:r>
              <a:rPr lang="en-US" altLang="en-US" sz="2800"/>
              <a:t>When containers are destroyed, their objects are not automatically destroyed</a:t>
            </a:r>
            <a:br>
              <a:rPr lang="en-US" altLang="en-US" sz="1000"/>
            </a:br>
            <a:endParaRPr lang="en-US" altLang="en-US" sz="1000"/>
          </a:p>
          <a:p>
            <a:pPr lvl="1" eaLnBrk="1" hangingPunct="1">
              <a:lnSpc>
                <a:spcPct val="90000"/>
              </a:lnSpc>
            </a:pPr>
            <a:r>
              <a:rPr lang="en-US" altLang="en-US" sz="2400"/>
              <a:t>So you have to manage those resources without help from the container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a:extLst>
              <a:ext uri="{FF2B5EF4-FFF2-40B4-BE49-F238E27FC236}">
                <a16:creationId xmlns:a16="http://schemas.microsoft.com/office/drawing/2014/main" id="{B749099C-E314-44B6-8684-DE30633050E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68FC86-1756-4B3E-9823-0B27237A349A}" type="slidenum">
              <a:rPr lang="en-US" altLang="en-US">
                <a:solidFill>
                  <a:srgbClr val="660033"/>
                </a:solidFill>
              </a:rPr>
              <a:pPr eaLnBrk="1" hangingPunct="1"/>
              <a:t>2</a:t>
            </a:fld>
            <a:endParaRPr lang="en-US" altLang="en-US">
              <a:solidFill>
                <a:srgbClr val="660033"/>
              </a:solidFill>
            </a:endParaRPr>
          </a:p>
        </p:txBody>
      </p:sp>
      <p:sp>
        <p:nvSpPr>
          <p:cNvPr id="3075" name="Rectangle 2">
            <a:extLst>
              <a:ext uri="{FF2B5EF4-FFF2-40B4-BE49-F238E27FC236}">
                <a16:creationId xmlns:a16="http://schemas.microsoft.com/office/drawing/2014/main" id="{0105F530-9E51-4E1B-A9B1-20AF5D275989}"/>
              </a:ext>
            </a:extLst>
          </p:cNvPr>
          <p:cNvSpPr>
            <a:spLocks noGrp="1" noChangeArrowheads="1"/>
          </p:cNvSpPr>
          <p:nvPr>
            <p:ph type="title"/>
          </p:nvPr>
        </p:nvSpPr>
        <p:spPr/>
        <p:txBody>
          <a:bodyPr/>
          <a:lstStyle/>
          <a:p>
            <a:pPr eaLnBrk="1" hangingPunct="1"/>
            <a:r>
              <a:rPr lang="en-US" altLang="en-US" dirty="0"/>
              <a:t>Agenda</a:t>
            </a:r>
          </a:p>
        </p:txBody>
      </p:sp>
      <p:sp>
        <p:nvSpPr>
          <p:cNvPr id="3076" name="Rectangle 3">
            <a:extLst>
              <a:ext uri="{FF2B5EF4-FFF2-40B4-BE49-F238E27FC236}">
                <a16:creationId xmlns:a16="http://schemas.microsoft.com/office/drawing/2014/main" id="{26F4E8A3-6BEE-44C2-B3F8-511B45FC5F53}"/>
              </a:ext>
            </a:extLst>
          </p:cNvPr>
          <p:cNvSpPr>
            <a:spLocks noGrp="1" noChangeArrowheads="1"/>
          </p:cNvSpPr>
          <p:nvPr>
            <p:ph type="body" idx="1"/>
          </p:nvPr>
        </p:nvSpPr>
        <p:spPr/>
        <p:txBody>
          <a:bodyPr/>
          <a:lstStyle/>
          <a:p>
            <a:pPr eaLnBrk="1" hangingPunct="1">
              <a:lnSpc>
                <a:spcPct val="80000"/>
              </a:lnSpc>
            </a:pPr>
            <a:r>
              <a:rPr lang="en-US" altLang="en-US" sz="2000" dirty="0"/>
              <a:t>Basic Templates and Specialization</a:t>
            </a:r>
          </a:p>
          <a:p>
            <a:pPr lvl="1" eaLnBrk="1" hangingPunct="1">
              <a:lnSpc>
                <a:spcPct val="80000"/>
              </a:lnSpc>
            </a:pPr>
            <a:r>
              <a:rPr lang="en-US" altLang="en-US" sz="1800" dirty="0"/>
              <a:t>Simple Examples of template functions and classes</a:t>
            </a:r>
            <a:br>
              <a:rPr lang="en-US" altLang="en-US" sz="1800" dirty="0"/>
            </a:br>
            <a:endParaRPr lang="en-US" altLang="en-US" sz="1800" dirty="0"/>
          </a:p>
          <a:p>
            <a:pPr eaLnBrk="1" hangingPunct="1">
              <a:lnSpc>
                <a:spcPct val="80000"/>
              </a:lnSpc>
            </a:pPr>
            <a:r>
              <a:rPr lang="en-US" altLang="en-US" sz="2000" dirty="0"/>
              <a:t>Template parameters</a:t>
            </a:r>
          </a:p>
          <a:p>
            <a:pPr lvl="1" eaLnBrk="1" hangingPunct="1">
              <a:lnSpc>
                <a:spcPct val="80000"/>
              </a:lnSpc>
            </a:pPr>
            <a:r>
              <a:rPr lang="en-US" altLang="en-US" sz="1800" dirty="0"/>
              <a:t>Types, integral values, and function pointers</a:t>
            </a:r>
            <a:br>
              <a:rPr lang="en-US" altLang="en-US" sz="1800" dirty="0"/>
            </a:br>
            <a:endParaRPr lang="en-US" altLang="en-US" sz="1800" dirty="0"/>
          </a:p>
          <a:p>
            <a:pPr eaLnBrk="1" hangingPunct="1">
              <a:lnSpc>
                <a:spcPct val="80000"/>
              </a:lnSpc>
            </a:pPr>
            <a:r>
              <a:rPr lang="en-US" altLang="en-US" sz="2000" dirty="0"/>
              <a:t>Template members</a:t>
            </a:r>
          </a:p>
          <a:p>
            <a:pPr lvl="1" eaLnBrk="1" hangingPunct="1">
              <a:lnSpc>
                <a:spcPct val="80000"/>
              </a:lnSpc>
            </a:pPr>
            <a:r>
              <a:rPr lang="en-US" altLang="en-US" sz="1800" dirty="0"/>
              <a:t>Member functions of classes may be templates</a:t>
            </a:r>
            <a:br>
              <a:rPr lang="en-US" altLang="en-US" sz="1800" dirty="0"/>
            </a:br>
            <a:endParaRPr lang="en-US" altLang="en-US" sz="1800" dirty="0"/>
          </a:p>
          <a:p>
            <a:pPr eaLnBrk="1" hangingPunct="1">
              <a:lnSpc>
                <a:spcPct val="80000"/>
              </a:lnSpc>
            </a:pPr>
            <a:r>
              <a:rPr lang="en-US" altLang="en-US" sz="2000" dirty="0"/>
              <a:t>Partial Template Specialization</a:t>
            </a:r>
          </a:p>
          <a:p>
            <a:pPr lvl="1" eaLnBrk="1" hangingPunct="1">
              <a:lnSpc>
                <a:spcPct val="80000"/>
              </a:lnSpc>
            </a:pPr>
            <a:r>
              <a:rPr lang="en-US" altLang="en-US" sz="1800" dirty="0"/>
              <a:t>Smart pointers</a:t>
            </a:r>
            <a:br>
              <a:rPr lang="en-US" altLang="en-US" sz="1800" dirty="0"/>
            </a:br>
            <a:endParaRPr lang="en-US" alt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EE5332E1-DDAD-414C-8C93-ECFA3F04198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A211BC-27B0-4797-A673-DB5DCF7C4E03}" type="slidenum">
              <a:rPr lang="en-US" altLang="en-US">
                <a:solidFill>
                  <a:srgbClr val="660033"/>
                </a:solidFill>
              </a:rPr>
              <a:pPr eaLnBrk="1" hangingPunct="1"/>
              <a:t>20</a:t>
            </a:fld>
            <a:endParaRPr lang="en-US" altLang="en-US">
              <a:solidFill>
                <a:srgbClr val="660033"/>
              </a:solidFill>
            </a:endParaRPr>
          </a:p>
        </p:txBody>
      </p:sp>
      <p:sp>
        <p:nvSpPr>
          <p:cNvPr id="21507" name="Rectangle 2">
            <a:extLst>
              <a:ext uri="{FF2B5EF4-FFF2-40B4-BE49-F238E27FC236}">
                <a16:creationId xmlns:a16="http://schemas.microsoft.com/office/drawing/2014/main" id="{07E179EB-25A4-45D3-8904-214A3BBA0926}"/>
              </a:ext>
            </a:extLst>
          </p:cNvPr>
          <p:cNvSpPr>
            <a:spLocks noGrp="1" noChangeArrowheads="1"/>
          </p:cNvSpPr>
          <p:nvPr>
            <p:ph type="title"/>
          </p:nvPr>
        </p:nvSpPr>
        <p:spPr/>
        <p:txBody>
          <a:bodyPr/>
          <a:lstStyle/>
          <a:p>
            <a:pPr eaLnBrk="1" hangingPunct="1"/>
            <a:r>
              <a:rPr lang="en-US" altLang="en-US"/>
              <a:t>Value Semantics</a:t>
            </a:r>
          </a:p>
        </p:txBody>
      </p:sp>
      <p:sp>
        <p:nvSpPr>
          <p:cNvPr id="21508" name="Rectangle 3">
            <a:extLst>
              <a:ext uri="{FF2B5EF4-FFF2-40B4-BE49-F238E27FC236}">
                <a16:creationId xmlns:a16="http://schemas.microsoft.com/office/drawing/2014/main" id="{28E664C7-3FC6-4ADC-AFB1-AF53B224C99F}"/>
              </a:ext>
            </a:extLst>
          </p:cNvPr>
          <p:cNvSpPr>
            <a:spLocks noGrp="1" noChangeArrowheads="1"/>
          </p:cNvSpPr>
          <p:nvPr>
            <p:ph type="body" idx="1"/>
          </p:nvPr>
        </p:nvSpPr>
        <p:spPr/>
        <p:txBody>
          <a:bodyPr/>
          <a:lstStyle/>
          <a:p>
            <a:pPr eaLnBrk="1" hangingPunct="1"/>
            <a:r>
              <a:rPr lang="en-US" altLang="en-US" sz="2800"/>
              <a:t>Container holds the objects themselves.</a:t>
            </a:r>
            <a:br>
              <a:rPr lang="en-US" altLang="en-US" sz="2800"/>
            </a:br>
            <a:endParaRPr lang="en-US" altLang="en-US" sz="1200"/>
          </a:p>
          <a:p>
            <a:pPr eaLnBrk="1" hangingPunct="1"/>
            <a:r>
              <a:rPr lang="en-US" altLang="en-US" sz="2800"/>
              <a:t>No object lives in more than one container.</a:t>
            </a:r>
            <a:br>
              <a:rPr lang="en-US" altLang="en-US" sz="1000"/>
            </a:br>
            <a:endParaRPr lang="en-US" altLang="en-US" sz="1000"/>
          </a:p>
          <a:p>
            <a:pPr eaLnBrk="1" hangingPunct="1"/>
            <a:r>
              <a:rPr lang="en-US" altLang="en-US" sz="2800"/>
              <a:t>Objects are copied into the container, so the container owns its objects.</a:t>
            </a:r>
            <a:br>
              <a:rPr lang="en-US" altLang="en-US" sz="1000"/>
            </a:br>
            <a:endParaRPr lang="en-US" altLang="en-US" sz="1000"/>
          </a:p>
          <a:p>
            <a:pPr lvl="1" eaLnBrk="1" hangingPunct="1"/>
            <a:r>
              <a:rPr lang="en-US" altLang="en-US" sz="2400"/>
              <a:t>All contained objects must be the same size.</a:t>
            </a:r>
          </a:p>
          <a:p>
            <a:pPr lvl="1" eaLnBrk="1" hangingPunct="1"/>
            <a:r>
              <a:rPr lang="en-US" altLang="en-US" sz="2400"/>
              <a:t>Types must supply copy and assignment semantics</a:t>
            </a:r>
            <a:br>
              <a:rPr lang="en-US" altLang="en-US" sz="2400"/>
            </a:br>
            <a:endParaRPr lang="en-US" altLang="en-US" sz="1000"/>
          </a:p>
          <a:p>
            <a:pPr eaLnBrk="1" hangingPunct="1"/>
            <a:r>
              <a:rPr lang="en-US" altLang="en-US" sz="2800"/>
              <a:t>When the container is destroyed, the objects are also destroyed.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E8D9A873-23D2-403E-946E-1EDE489A524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EB26E1-42DC-4BE8-9C80-FE9F75CA0D1C}" type="slidenum">
              <a:rPr lang="en-US" altLang="en-US">
                <a:solidFill>
                  <a:srgbClr val="660033"/>
                </a:solidFill>
              </a:rPr>
              <a:pPr eaLnBrk="1" hangingPunct="1"/>
              <a:t>21</a:t>
            </a:fld>
            <a:endParaRPr lang="en-US" altLang="en-US">
              <a:solidFill>
                <a:srgbClr val="660033"/>
              </a:solidFill>
            </a:endParaRPr>
          </a:p>
        </p:txBody>
      </p:sp>
      <p:sp>
        <p:nvSpPr>
          <p:cNvPr id="22531" name="Rectangle 2">
            <a:extLst>
              <a:ext uri="{FF2B5EF4-FFF2-40B4-BE49-F238E27FC236}">
                <a16:creationId xmlns:a16="http://schemas.microsoft.com/office/drawing/2014/main" id="{A83271A9-7CDF-49EA-B78C-23413711CCA5}"/>
              </a:ext>
            </a:extLst>
          </p:cNvPr>
          <p:cNvSpPr>
            <a:spLocks noGrp="1" noChangeArrowheads="1"/>
          </p:cNvSpPr>
          <p:nvPr>
            <p:ph type="title"/>
          </p:nvPr>
        </p:nvSpPr>
        <p:spPr/>
        <p:txBody>
          <a:bodyPr/>
          <a:lstStyle/>
          <a:p>
            <a:pPr eaLnBrk="1" hangingPunct="1"/>
            <a:r>
              <a:rPr lang="en-US" altLang="en-US"/>
              <a:t>Container Semantics</a:t>
            </a:r>
          </a:p>
        </p:txBody>
      </p:sp>
      <p:sp>
        <p:nvSpPr>
          <p:cNvPr id="22532" name="Rectangle 3">
            <a:extLst>
              <a:ext uri="{FF2B5EF4-FFF2-40B4-BE49-F238E27FC236}">
                <a16:creationId xmlns:a16="http://schemas.microsoft.com/office/drawing/2014/main" id="{10FEB606-EC42-4E96-B95B-005DA5E7212A}"/>
              </a:ext>
            </a:extLst>
          </p:cNvPr>
          <p:cNvSpPr>
            <a:spLocks noGrp="1" noChangeArrowheads="1"/>
          </p:cNvSpPr>
          <p:nvPr>
            <p:ph type="body" idx="1"/>
          </p:nvPr>
        </p:nvSpPr>
        <p:spPr/>
        <p:txBody>
          <a:bodyPr/>
          <a:lstStyle/>
          <a:p>
            <a:pPr eaLnBrk="1" hangingPunct="1">
              <a:lnSpc>
                <a:spcPct val="80000"/>
              </a:lnSpc>
            </a:pPr>
            <a:r>
              <a:rPr lang="en-US" altLang="en-US" sz="2800" dirty="0"/>
              <a:t>It is easy to simulate reference semantics by using containers designed with value semantics, but holding reference objects, e.g.:</a:t>
            </a:r>
            <a:br>
              <a:rPr lang="en-US" altLang="en-US" sz="2800" dirty="0"/>
            </a:br>
            <a:br>
              <a:rPr lang="en-US" altLang="en-US" sz="2800" dirty="0"/>
            </a:br>
            <a:r>
              <a:rPr lang="en-US" altLang="en-US" sz="2800" dirty="0"/>
              <a:t>  </a:t>
            </a:r>
            <a:r>
              <a:rPr lang="en-US" altLang="en-US" sz="2400" dirty="0">
                <a:latin typeface="Consolas" panose="020B0609020204030204" pitchFamily="49" charset="0"/>
              </a:rPr>
              <a:t>array&lt;</a:t>
            </a:r>
            <a:r>
              <a:rPr lang="en-US" altLang="en-US" sz="2400" dirty="0" err="1">
                <a:latin typeface="Consolas" panose="020B0609020204030204" pitchFamily="49" charset="0"/>
              </a:rPr>
              <a:t>myObjects</a:t>
            </a:r>
            <a:r>
              <a:rPr lang="en-US" altLang="en-US" sz="2400" dirty="0">
                <a:latin typeface="Consolas" panose="020B0609020204030204" pitchFamily="49" charset="0"/>
              </a:rPr>
              <a:t>*&gt; </a:t>
            </a:r>
            <a:r>
              <a:rPr lang="en-US" altLang="en-US" sz="2400" dirty="0" err="1">
                <a:latin typeface="Consolas" panose="020B0609020204030204" pitchFamily="49" charset="0"/>
              </a:rPr>
              <a:t>CollectionOfPointers</a:t>
            </a:r>
            <a:br>
              <a:rPr lang="en-US" altLang="en-US" sz="2400" dirty="0"/>
            </a:br>
            <a:endParaRPr lang="en-US" altLang="en-US" sz="2800" dirty="0"/>
          </a:p>
          <a:p>
            <a:pPr eaLnBrk="1" hangingPunct="1">
              <a:lnSpc>
                <a:spcPct val="80000"/>
              </a:lnSpc>
            </a:pPr>
            <a:r>
              <a:rPr lang="en-US" altLang="en-US" sz="2800" dirty="0"/>
              <a:t>The moral of this story is that you should always design containers with value semantics.  If the client wants reference semantics that’s easy to arrange by using references to objects.</a:t>
            </a:r>
            <a:br>
              <a:rPr lang="en-US" altLang="en-US" sz="2800" dirty="0"/>
            </a:br>
            <a:endParaRPr lang="en-US" altLang="en-US" sz="1200" dirty="0"/>
          </a:p>
          <a:p>
            <a:pPr lvl="1" eaLnBrk="1" hangingPunct="1">
              <a:lnSpc>
                <a:spcPct val="80000"/>
              </a:lnSpc>
            </a:pPr>
            <a:r>
              <a:rPr lang="en-US" altLang="en-US" sz="2400" dirty="0"/>
              <a:t>The client then takes responsibility to manage the references properly.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56D1B9C8-00FF-4E56-9173-53DB243440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9C7452-128A-420B-B90A-DF4367DBA0C4}" type="slidenum">
              <a:rPr lang="en-US" altLang="en-US">
                <a:solidFill>
                  <a:srgbClr val="660033"/>
                </a:solidFill>
              </a:rPr>
              <a:pPr eaLnBrk="1" hangingPunct="1"/>
              <a:t>22</a:t>
            </a:fld>
            <a:endParaRPr lang="en-US" altLang="en-US">
              <a:solidFill>
                <a:srgbClr val="660033"/>
              </a:solidFill>
            </a:endParaRPr>
          </a:p>
        </p:txBody>
      </p:sp>
      <p:sp>
        <p:nvSpPr>
          <p:cNvPr id="23555" name="Rectangle 2">
            <a:extLst>
              <a:ext uri="{FF2B5EF4-FFF2-40B4-BE49-F238E27FC236}">
                <a16:creationId xmlns:a16="http://schemas.microsoft.com/office/drawing/2014/main" id="{269D073F-CFB4-412D-A9A0-0CE7DE59F80A}"/>
              </a:ext>
            </a:extLst>
          </p:cNvPr>
          <p:cNvSpPr>
            <a:spLocks noGrp="1" noChangeArrowheads="1"/>
          </p:cNvSpPr>
          <p:nvPr>
            <p:ph type="title"/>
          </p:nvPr>
        </p:nvSpPr>
        <p:spPr/>
        <p:txBody>
          <a:bodyPr/>
          <a:lstStyle/>
          <a:p>
            <a:pPr eaLnBrk="1" hangingPunct="1"/>
            <a:r>
              <a:rPr lang="en-US" altLang="en-US"/>
              <a:t>Container Iterators</a:t>
            </a:r>
          </a:p>
        </p:txBody>
      </p:sp>
      <p:sp>
        <p:nvSpPr>
          <p:cNvPr id="23556" name="Rectangle 3">
            <a:extLst>
              <a:ext uri="{FF2B5EF4-FFF2-40B4-BE49-F238E27FC236}">
                <a16:creationId xmlns:a16="http://schemas.microsoft.com/office/drawing/2014/main" id="{FC54794C-42D7-412A-AFCE-10F64C41AD15}"/>
              </a:ext>
            </a:extLst>
          </p:cNvPr>
          <p:cNvSpPr>
            <a:spLocks noGrp="1" noChangeArrowheads="1"/>
          </p:cNvSpPr>
          <p:nvPr>
            <p:ph type="body" idx="1"/>
          </p:nvPr>
        </p:nvSpPr>
        <p:spPr/>
        <p:txBody>
          <a:bodyPr/>
          <a:lstStyle/>
          <a:p>
            <a:pPr eaLnBrk="1" hangingPunct="1">
              <a:lnSpc>
                <a:spcPct val="80000"/>
              </a:lnSpc>
            </a:pPr>
            <a:r>
              <a:rPr lang="en-US" altLang="en-US" sz="2400"/>
              <a:t>Iterators are objects designed to traverse a specific container type.</a:t>
            </a:r>
            <a:br>
              <a:rPr lang="en-US" altLang="en-US" sz="1200"/>
            </a:br>
            <a:endParaRPr lang="en-US" altLang="en-US" sz="1200"/>
          </a:p>
          <a:p>
            <a:pPr eaLnBrk="1" hangingPunct="1">
              <a:lnSpc>
                <a:spcPct val="80000"/>
              </a:lnSpc>
            </a:pPr>
            <a:r>
              <a:rPr lang="en-US" altLang="en-US" sz="2400"/>
              <a:t>Often the container must grant the iterator friendship status or provide member accessor functions designed to allow the iterator to do its job.</a:t>
            </a:r>
            <a:br>
              <a:rPr lang="en-US" altLang="en-US" sz="2400"/>
            </a:br>
            <a:endParaRPr lang="en-US" altLang="en-US" sz="1200"/>
          </a:p>
          <a:p>
            <a:pPr eaLnBrk="1" hangingPunct="1">
              <a:lnSpc>
                <a:spcPct val="80000"/>
              </a:lnSpc>
            </a:pPr>
            <a:r>
              <a:rPr lang="en-US" altLang="en-US" sz="2400"/>
              <a:t>A container/iterator class pair generalizes the operations of an array/pointer pair for primitive types.</a:t>
            </a:r>
            <a:br>
              <a:rPr lang="en-US" altLang="en-US" sz="2400"/>
            </a:br>
            <a:endParaRPr lang="en-US" altLang="en-US" sz="1000"/>
          </a:p>
          <a:p>
            <a:pPr lvl="1" eaLnBrk="1" hangingPunct="1">
              <a:lnSpc>
                <a:spcPct val="80000"/>
              </a:lnSpc>
            </a:pPr>
            <a:r>
              <a:rPr lang="en-US" altLang="en-US" sz="2000"/>
              <a:t>The iterator constructor makes the iterator “point” to an object in the container.</a:t>
            </a:r>
            <a:br>
              <a:rPr lang="en-US" altLang="en-US" sz="2000"/>
            </a:br>
            <a:endParaRPr lang="en-US" altLang="en-US" sz="1000"/>
          </a:p>
          <a:p>
            <a:pPr lvl="1" eaLnBrk="1" hangingPunct="1">
              <a:lnSpc>
                <a:spcPct val="80000"/>
              </a:lnSpc>
            </a:pPr>
            <a:r>
              <a:rPr lang="en-US" altLang="en-US" sz="2000"/>
              <a:t>Often, the iterator has knowledge and access necessary to traverse some, perhaps complex, internal structure in the container, contained object-by-object.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37BC6960-D87A-4C1B-9A19-56495A9FC51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8D2C3B-FEEA-4FE5-A6CE-7E55A44D317B}" type="slidenum">
              <a:rPr lang="en-US" altLang="en-US">
                <a:solidFill>
                  <a:srgbClr val="660033"/>
                </a:solidFill>
              </a:rPr>
              <a:pPr eaLnBrk="1" hangingPunct="1"/>
              <a:t>23</a:t>
            </a:fld>
            <a:endParaRPr lang="en-US" altLang="en-US">
              <a:solidFill>
                <a:srgbClr val="660033"/>
              </a:solidFill>
            </a:endParaRPr>
          </a:p>
        </p:txBody>
      </p:sp>
      <p:sp>
        <p:nvSpPr>
          <p:cNvPr id="24579" name="Rectangle 2">
            <a:extLst>
              <a:ext uri="{FF2B5EF4-FFF2-40B4-BE49-F238E27FC236}">
                <a16:creationId xmlns:a16="http://schemas.microsoft.com/office/drawing/2014/main" id="{0BA56212-2486-45EB-91B7-7EE831D70340}"/>
              </a:ext>
            </a:extLst>
          </p:cNvPr>
          <p:cNvSpPr>
            <a:spLocks noGrp="1" noChangeArrowheads="1"/>
          </p:cNvSpPr>
          <p:nvPr>
            <p:ph type="title"/>
          </p:nvPr>
        </p:nvSpPr>
        <p:spPr/>
        <p:txBody>
          <a:bodyPr/>
          <a:lstStyle/>
          <a:p>
            <a:pPr eaLnBrk="1" hangingPunct="1"/>
            <a:r>
              <a:rPr lang="en-US" altLang="en-US"/>
              <a:t>Iterator Issues</a:t>
            </a:r>
          </a:p>
        </p:txBody>
      </p:sp>
      <p:sp>
        <p:nvSpPr>
          <p:cNvPr id="24580" name="Rectangle 3">
            <a:extLst>
              <a:ext uri="{FF2B5EF4-FFF2-40B4-BE49-F238E27FC236}">
                <a16:creationId xmlns:a16="http://schemas.microsoft.com/office/drawing/2014/main" id="{77AFB211-D8FD-4FD6-BF75-3A47370B8FDD}"/>
              </a:ext>
            </a:extLst>
          </p:cNvPr>
          <p:cNvSpPr>
            <a:spLocks noGrp="1" noChangeArrowheads="1"/>
          </p:cNvSpPr>
          <p:nvPr>
            <p:ph type="body" idx="1"/>
          </p:nvPr>
        </p:nvSpPr>
        <p:spPr/>
        <p:txBody>
          <a:bodyPr/>
          <a:lstStyle/>
          <a:p>
            <a:pPr eaLnBrk="1" hangingPunct="1">
              <a:lnSpc>
                <a:spcPct val="80000"/>
              </a:lnSpc>
            </a:pPr>
            <a:r>
              <a:rPr lang="en-US" altLang="en-US" sz="2000"/>
              <a:t>Either the designer or client must take care not to destroy a container, or change allocations in a container, if it has active iterators.  The result would be a dangling reference.</a:t>
            </a:r>
            <a:br>
              <a:rPr lang="en-US" altLang="en-US" sz="2000"/>
            </a:br>
            <a:endParaRPr lang="en-US" altLang="en-US" sz="1000"/>
          </a:p>
          <a:p>
            <a:pPr lvl="1" eaLnBrk="1" hangingPunct="1">
              <a:lnSpc>
                <a:spcPct val="80000"/>
              </a:lnSpc>
            </a:pPr>
            <a:r>
              <a:rPr lang="en-US" altLang="en-US" sz="1800"/>
              <a:t>We will see later that it is easy to create invalid iterators on std::vector objects by inserting or removing elements.</a:t>
            </a:r>
            <a:br>
              <a:rPr lang="en-US" altLang="en-US" sz="1800"/>
            </a:br>
            <a:endParaRPr lang="en-US" altLang="en-US" sz="1200"/>
          </a:p>
          <a:p>
            <a:pPr eaLnBrk="1" hangingPunct="1">
              <a:lnSpc>
                <a:spcPct val="80000"/>
              </a:lnSpc>
            </a:pPr>
            <a:r>
              <a:rPr lang="en-US" altLang="en-US" sz="2000"/>
              <a:t>Iterators are especially useful in cases where a container may need to have more than one simultaneous traversal.</a:t>
            </a:r>
            <a:br>
              <a:rPr lang="en-US" altLang="en-US" sz="1000"/>
            </a:br>
            <a:endParaRPr lang="en-US" altLang="en-US" sz="1000"/>
          </a:p>
          <a:p>
            <a:pPr lvl="1" eaLnBrk="1" hangingPunct="1">
              <a:lnSpc>
                <a:spcPct val="80000"/>
              </a:lnSpc>
            </a:pPr>
            <a:r>
              <a:rPr lang="en-US" altLang="en-US" sz="1800"/>
              <a:t>This is a common need when implementing graph algorithms, for example.</a:t>
            </a:r>
            <a:br>
              <a:rPr lang="en-US" altLang="en-US" sz="1800"/>
            </a:br>
            <a:endParaRPr lang="en-US" altLang="en-US" sz="1200"/>
          </a:p>
          <a:p>
            <a:pPr eaLnBrk="1" hangingPunct="1">
              <a:lnSpc>
                <a:spcPct val="80000"/>
              </a:lnSpc>
            </a:pPr>
            <a:r>
              <a:rPr lang="en-US" altLang="en-US" sz="2000"/>
              <a:t>There may also be more than one type of useful traversal, so iterators can be designed for each type.</a:t>
            </a:r>
            <a:br>
              <a:rPr lang="en-US" altLang="en-US" sz="2000"/>
            </a:br>
            <a:endParaRPr lang="en-US" altLang="en-US" sz="1000"/>
          </a:p>
          <a:p>
            <a:pPr lvl="1" eaLnBrk="1" hangingPunct="1">
              <a:lnSpc>
                <a:spcPct val="80000"/>
              </a:lnSpc>
            </a:pPr>
            <a:r>
              <a:rPr lang="en-US" altLang="en-US" sz="1800"/>
              <a:t>Depth first search and breath first search on graphs are an example.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AADFBDE7-8268-48D0-BAB2-AB83B72223E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63BC42-98E2-4324-8AB8-D5EF56DBA70E}" type="slidenum">
              <a:rPr lang="en-US" altLang="en-US">
                <a:solidFill>
                  <a:srgbClr val="660033"/>
                </a:solidFill>
              </a:rPr>
              <a:pPr eaLnBrk="1" hangingPunct="1"/>
              <a:t>24</a:t>
            </a:fld>
            <a:endParaRPr lang="en-US" altLang="en-US" dirty="0">
              <a:solidFill>
                <a:srgbClr val="660033"/>
              </a:solidFill>
            </a:endParaRPr>
          </a:p>
        </p:txBody>
      </p:sp>
      <p:sp>
        <p:nvSpPr>
          <p:cNvPr id="25603" name="Rectangle 2">
            <a:extLst>
              <a:ext uri="{FF2B5EF4-FFF2-40B4-BE49-F238E27FC236}">
                <a16:creationId xmlns:a16="http://schemas.microsoft.com/office/drawing/2014/main" id="{36EDA40B-5870-41D2-8F76-60686B3B93A6}"/>
              </a:ext>
            </a:extLst>
          </p:cNvPr>
          <p:cNvSpPr>
            <a:spLocks noGrp="1" noChangeArrowheads="1"/>
          </p:cNvSpPr>
          <p:nvPr>
            <p:ph type="title"/>
          </p:nvPr>
        </p:nvSpPr>
        <p:spPr/>
        <p:txBody>
          <a:bodyPr/>
          <a:lstStyle/>
          <a:p>
            <a:pPr eaLnBrk="1" hangingPunct="1"/>
            <a:r>
              <a:rPr lang="en-US" altLang="en-US"/>
              <a:t>Conclusion</a:t>
            </a:r>
          </a:p>
        </p:txBody>
      </p:sp>
      <p:sp>
        <p:nvSpPr>
          <p:cNvPr id="25604" name="Rectangle 3">
            <a:extLst>
              <a:ext uri="{FF2B5EF4-FFF2-40B4-BE49-F238E27FC236}">
                <a16:creationId xmlns:a16="http://schemas.microsoft.com/office/drawing/2014/main" id="{B822D460-A8AF-4219-9D95-78686EDEC393}"/>
              </a:ext>
            </a:extLst>
          </p:cNvPr>
          <p:cNvSpPr>
            <a:spLocks noGrp="1" noChangeArrowheads="1"/>
          </p:cNvSpPr>
          <p:nvPr>
            <p:ph type="body" idx="1"/>
          </p:nvPr>
        </p:nvSpPr>
        <p:spPr/>
        <p:txBody>
          <a:bodyPr/>
          <a:lstStyle/>
          <a:p>
            <a:pPr eaLnBrk="1" hangingPunct="1"/>
            <a:r>
              <a:rPr lang="en-US" altLang="en-US" sz="2800" dirty="0"/>
              <a:t>Virtually everything we’ve discussed in this presentation is a part of the design or use of the Standard Template Library (STL).</a:t>
            </a:r>
            <a:br>
              <a:rPr lang="en-US" altLang="en-US" sz="1000" dirty="0"/>
            </a:br>
            <a:endParaRPr lang="en-US" altLang="en-US" sz="1000" dirty="0"/>
          </a:p>
          <a:p>
            <a:pPr eaLnBrk="1" hangingPunct="1"/>
            <a:r>
              <a:rPr lang="en-US" altLang="en-US" sz="2800" dirty="0"/>
              <a:t>We will see all of these illustrated with examples, throughout this course.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DEEB2BC2-E84D-4F81-B19B-D516307893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18C9B2-C834-4EE0-B9DE-2266569C1CE8}" type="slidenum">
              <a:rPr lang="en-US" altLang="en-US">
                <a:solidFill>
                  <a:srgbClr val="660033"/>
                </a:solidFill>
              </a:rPr>
              <a:pPr eaLnBrk="1" hangingPunct="1"/>
              <a:t>3</a:t>
            </a:fld>
            <a:endParaRPr lang="en-US" altLang="en-US">
              <a:solidFill>
                <a:srgbClr val="660033"/>
              </a:solidFill>
            </a:endParaRPr>
          </a:p>
        </p:txBody>
      </p:sp>
      <p:sp>
        <p:nvSpPr>
          <p:cNvPr id="4099" name="Rectangle 2">
            <a:extLst>
              <a:ext uri="{FF2B5EF4-FFF2-40B4-BE49-F238E27FC236}">
                <a16:creationId xmlns:a16="http://schemas.microsoft.com/office/drawing/2014/main" id="{B168EE37-BC78-427D-B31F-E197009B926D}"/>
              </a:ext>
            </a:extLst>
          </p:cNvPr>
          <p:cNvSpPr>
            <a:spLocks noGrp="1" noChangeArrowheads="1"/>
          </p:cNvSpPr>
          <p:nvPr>
            <p:ph type="title"/>
          </p:nvPr>
        </p:nvSpPr>
        <p:spPr>
          <a:xfrm>
            <a:off x="457200" y="274638"/>
            <a:ext cx="8229600" cy="717550"/>
          </a:xfrm>
        </p:spPr>
        <p:txBody>
          <a:bodyPr/>
          <a:lstStyle/>
          <a:p>
            <a:pPr eaLnBrk="1" hangingPunct="1"/>
            <a:r>
              <a:rPr lang="en-US" altLang="en-US" sz="4000"/>
              <a:t>Simple Examples</a:t>
            </a:r>
          </a:p>
        </p:txBody>
      </p:sp>
      <p:sp>
        <p:nvSpPr>
          <p:cNvPr id="4100" name="Rectangle 3">
            <a:extLst>
              <a:ext uri="{FF2B5EF4-FFF2-40B4-BE49-F238E27FC236}">
                <a16:creationId xmlns:a16="http://schemas.microsoft.com/office/drawing/2014/main" id="{7D25F685-B2F4-454E-B951-82EBAD6DCFD2}"/>
              </a:ext>
            </a:extLst>
          </p:cNvPr>
          <p:cNvSpPr>
            <a:spLocks noGrp="1" noChangeArrowheads="1"/>
          </p:cNvSpPr>
          <p:nvPr>
            <p:ph type="body" idx="1"/>
          </p:nvPr>
        </p:nvSpPr>
        <p:spPr>
          <a:xfrm>
            <a:off x="457200" y="1295400"/>
            <a:ext cx="8229600" cy="5105400"/>
          </a:xfrm>
        </p:spPr>
        <p:txBody>
          <a:bodyPr/>
          <a:lstStyle/>
          <a:p>
            <a:pPr eaLnBrk="1" hangingPunct="1">
              <a:lnSpc>
                <a:spcPct val="80000"/>
              </a:lnSpc>
            </a:pPr>
            <a:r>
              <a:rPr lang="en-US" altLang="en-US" sz="2400" dirty="0"/>
              <a:t>Templates are patterns used to generate code, instances of which, differ only in the symbolic use of a type name.</a:t>
            </a:r>
            <a:br>
              <a:rPr lang="en-US" altLang="en-US" sz="1000" dirty="0"/>
            </a:br>
            <a:endParaRPr lang="en-US" altLang="en-US" sz="1000" dirty="0"/>
          </a:p>
          <a:p>
            <a:pPr eaLnBrk="1" hangingPunct="1">
              <a:lnSpc>
                <a:spcPct val="80000"/>
              </a:lnSpc>
            </a:pPr>
            <a:r>
              <a:rPr lang="en-US" altLang="en-US" sz="2400" dirty="0"/>
              <a:t>Templates allow us to write one function for an unspecified type, and let the compiler fill in the details for specific type instances.</a:t>
            </a:r>
            <a:br>
              <a:rPr lang="en-US" altLang="en-US" sz="2400" dirty="0"/>
            </a:br>
            <a:endParaRPr lang="en-US" altLang="en-US" sz="1000" dirty="0"/>
          </a:p>
          <a:p>
            <a:pPr eaLnBrk="1" hangingPunct="1">
              <a:lnSpc>
                <a:spcPct val="80000"/>
              </a:lnSpc>
            </a:pPr>
            <a:r>
              <a:rPr lang="en-US" altLang="en-US" sz="2400" dirty="0"/>
              <a:t>Consider the template function:</a:t>
            </a:r>
            <a:br>
              <a:rPr lang="en-US" altLang="en-US" sz="1000" dirty="0"/>
            </a:br>
            <a:endParaRPr lang="en-US" altLang="en-US" sz="1000" dirty="0"/>
          </a:p>
          <a:p>
            <a:pPr lvl="1" eaLnBrk="1" hangingPunct="1">
              <a:lnSpc>
                <a:spcPct val="80000"/>
              </a:lnSpc>
              <a:buFontTx/>
              <a:buNone/>
            </a:pPr>
            <a:r>
              <a:rPr lang="en-US" altLang="en-US" sz="2000" dirty="0"/>
              <a:t>	</a:t>
            </a:r>
            <a:r>
              <a:rPr lang="en-US" altLang="en-US" sz="2000" dirty="0">
                <a:latin typeface="Consolas" panose="020B0609020204030204" pitchFamily="49" charset="0"/>
              </a:rPr>
              <a:t>template&lt;class T&gt;</a:t>
            </a:r>
            <a:br>
              <a:rPr lang="en-US" altLang="en-US" sz="2000" dirty="0">
                <a:latin typeface="Consolas" panose="020B0609020204030204" pitchFamily="49" charset="0"/>
              </a:rPr>
            </a:br>
            <a:r>
              <a:rPr lang="en-US" altLang="en-US" sz="2000" dirty="0">
                <a:latin typeface="Consolas" panose="020B0609020204030204" pitchFamily="49" charset="0"/>
              </a:rPr>
              <a:t>T max(</a:t>
            </a:r>
            <a:r>
              <a:rPr lang="en-US" altLang="en-US" sz="2000" dirty="0" err="1">
                <a:latin typeface="Consolas" panose="020B0609020204030204" pitchFamily="49" charset="0"/>
              </a:rPr>
              <a:t>const</a:t>
            </a:r>
            <a:r>
              <a:rPr lang="en-US" altLang="en-US" sz="2000" dirty="0">
                <a:latin typeface="Consolas" panose="020B0609020204030204" pitchFamily="49" charset="0"/>
              </a:rPr>
              <a:t> T&amp; t1, </a:t>
            </a:r>
            <a:r>
              <a:rPr lang="en-US" altLang="en-US" sz="2000" dirty="0" err="1">
                <a:latin typeface="Consolas" panose="020B0609020204030204" pitchFamily="49" charset="0"/>
              </a:rPr>
              <a:t>const</a:t>
            </a:r>
            <a:r>
              <a:rPr lang="en-US" altLang="en-US" sz="2000" dirty="0">
                <a:latin typeface="Consolas" panose="020B0609020204030204" pitchFamily="49" charset="0"/>
              </a:rPr>
              <a:t> T&amp; t2)</a:t>
            </a:r>
            <a:br>
              <a:rPr lang="en-US" altLang="en-US" sz="2000" dirty="0">
                <a:latin typeface="Consolas" panose="020B0609020204030204" pitchFamily="49" charset="0"/>
              </a:rPr>
            </a:br>
            <a:r>
              <a:rPr lang="en-US" altLang="en-US" sz="2000" dirty="0">
                <a:latin typeface="Consolas" panose="020B0609020204030204" pitchFamily="49" charset="0"/>
              </a:rPr>
              <a:t>{</a:t>
            </a:r>
            <a:br>
              <a:rPr lang="en-US" altLang="en-US" sz="2000" dirty="0">
                <a:latin typeface="Consolas" panose="020B0609020204030204" pitchFamily="49" charset="0"/>
              </a:rPr>
            </a:br>
            <a:r>
              <a:rPr lang="en-US" altLang="en-US" sz="2000" dirty="0">
                <a:latin typeface="Consolas" panose="020B0609020204030204" pitchFamily="49" charset="0"/>
              </a:rPr>
              <a:t>   return ((t2 &gt; t1) ? t2 : t1);</a:t>
            </a:r>
            <a:br>
              <a:rPr lang="en-US" altLang="en-US" sz="2000" dirty="0">
                <a:latin typeface="Consolas" panose="020B0609020204030204" pitchFamily="49" charset="0"/>
              </a:rPr>
            </a:br>
            <a:r>
              <a:rPr lang="en-US" altLang="en-US" sz="2000" dirty="0">
                <a:latin typeface="Consolas" panose="020B0609020204030204" pitchFamily="49" charset="0"/>
              </a:rPr>
              <a:t>}</a:t>
            </a:r>
            <a:br>
              <a:rPr lang="en-US" altLang="en-US" sz="2000" dirty="0"/>
            </a:br>
            <a:endParaRPr lang="en-US" altLang="en-US" sz="2000" dirty="0"/>
          </a:p>
          <a:p>
            <a:pPr eaLnBrk="1" hangingPunct="1">
              <a:lnSpc>
                <a:spcPct val="80000"/>
              </a:lnSpc>
            </a:pPr>
            <a:r>
              <a:rPr lang="en-US" altLang="en-US" sz="2400" dirty="0"/>
              <a:t>This works beautifully as long as types we instantiate have operations used to implement the function, in this case a magnitude comparison.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id="{7763BCEA-8E83-48DD-8216-B7230F8511E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881812-7C0B-4EE5-A719-5DBD0187246F}" type="slidenum">
              <a:rPr lang="en-US" altLang="en-US">
                <a:solidFill>
                  <a:srgbClr val="660033"/>
                </a:solidFill>
              </a:rPr>
              <a:pPr eaLnBrk="1" hangingPunct="1"/>
              <a:t>4</a:t>
            </a:fld>
            <a:endParaRPr lang="en-US" altLang="en-US">
              <a:solidFill>
                <a:srgbClr val="660033"/>
              </a:solidFill>
            </a:endParaRPr>
          </a:p>
        </p:txBody>
      </p:sp>
      <p:sp>
        <p:nvSpPr>
          <p:cNvPr id="5123" name="Rectangle 2">
            <a:extLst>
              <a:ext uri="{FF2B5EF4-FFF2-40B4-BE49-F238E27FC236}">
                <a16:creationId xmlns:a16="http://schemas.microsoft.com/office/drawing/2014/main" id="{48622669-9DE1-4C20-B419-91070BB07B76}"/>
              </a:ext>
            </a:extLst>
          </p:cNvPr>
          <p:cNvSpPr>
            <a:spLocks noGrp="1" noChangeArrowheads="1"/>
          </p:cNvSpPr>
          <p:nvPr>
            <p:ph type="title"/>
          </p:nvPr>
        </p:nvSpPr>
        <p:spPr/>
        <p:txBody>
          <a:bodyPr/>
          <a:lstStyle/>
          <a:p>
            <a:pPr eaLnBrk="1" hangingPunct="1"/>
            <a:r>
              <a:rPr lang="en-US" altLang="en-US"/>
              <a:t>Instantiation</a:t>
            </a:r>
          </a:p>
        </p:txBody>
      </p:sp>
      <p:sp>
        <p:nvSpPr>
          <p:cNvPr id="5124" name="Rectangle 3">
            <a:extLst>
              <a:ext uri="{FF2B5EF4-FFF2-40B4-BE49-F238E27FC236}">
                <a16:creationId xmlns:a16="http://schemas.microsoft.com/office/drawing/2014/main" id="{94AC2B02-4AAF-472D-8FE2-E3B60961F732}"/>
              </a:ext>
            </a:extLst>
          </p:cNvPr>
          <p:cNvSpPr>
            <a:spLocks noGrp="1" noChangeArrowheads="1"/>
          </p:cNvSpPr>
          <p:nvPr>
            <p:ph type="body" idx="1"/>
          </p:nvPr>
        </p:nvSpPr>
        <p:spPr/>
        <p:txBody>
          <a:bodyPr/>
          <a:lstStyle/>
          <a:p>
            <a:pPr eaLnBrk="1" hangingPunct="1">
              <a:lnSpc>
                <a:spcPct val="80000"/>
              </a:lnSpc>
            </a:pPr>
            <a:r>
              <a:rPr lang="en-US" altLang="en-US" sz="2000" dirty="0"/>
              <a:t>We instantiate the function, for some specific type, by invoking it:</a:t>
            </a:r>
            <a:br>
              <a:rPr lang="en-US" altLang="en-US" sz="2000" dirty="0"/>
            </a:br>
            <a:br>
              <a:rPr lang="en-US" altLang="en-US" sz="2000" dirty="0"/>
            </a:br>
            <a:r>
              <a:rPr lang="en-US" altLang="en-US" sz="2000" dirty="0"/>
              <a:t>	</a:t>
            </a:r>
            <a:r>
              <a:rPr lang="en-US" altLang="en-US" sz="2000" dirty="0" err="1">
                <a:latin typeface="Consolas" panose="020B0609020204030204" pitchFamily="49" charset="0"/>
              </a:rPr>
              <a:t>int</a:t>
            </a:r>
            <a:r>
              <a:rPr lang="en-US" altLang="en-US" sz="2000" dirty="0">
                <a:latin typeface="Consolas" panose="020B0609020204030204" pitchFamily="49" charset="0"/>
              </a:rPr>
              <a:t> y = 1;</a:t>
            </a:r>
            <a:br>
              <a:rPr lang="en-US" altLang="en-US" sz="2000" dirty="0">
                <a:latin typeface="Consolas" panose="020B0609020204030204" pitchFamily="49" charset="0"/>
              </a:rPr>
            </a:br>
            <a:r>
              <a:rPr lang="en-US" altLang="en-US" sz="2000" dirty="0">
                <a:latin typeface="Consolas" panose="020B0609020204030204" pitchFamily="49" charset="0"/>
              </a:rPr>
              <a:t>	</a:t>
            </a:r>
            <a:r>
              <a:rPr lang="en-US" altLang="en-US" sz="2000" dirty="0" err="1">
                <a:latin typeface="Consolas" panose="020B0609020204030204" pitchFamily="49" charset="0"/>
              </a:rPr>
              <a:t>int</a:t>
            </a:r>
            <a:r>
              <a:rPr lang="en-US" altLang="en-US" sz="2000" dirty="0">
                <a:latin typeface="Consolas" panose="020B0609020204030204" pitchFamily="49" charset="0"/>
              </a:rPr>
              <a:t> x = max(2,y);</a:t>
            </a:r>
            <a:br>
              <a:rPr lang="en-US" altLang="en-US" sz="2000" dirty="0">
                <a:latin typeface="Courier New" panose="02070309020205020404" pitchFamily="49" charset="0"/>
              </a:rPr>
            </a:br>
            <a:endParaRPr lang="en-US" altLang="en-US" sz="2000" dirty="0">
              <a:latin typeface="Courier New" panose="02070309020205020404" pitchFamily="49" charset="0"/>
            </a:endParaRPr>
          </a:p>
          <a:p>
            <a:pPr eaLnBrk="1" hangingPunct="1">
              <a:lnSpc>
                <a:spcPct val="80000"/>
              </a:lnSpc>
            </a:pPr>
            <a:r>
              <a:rPr lang="en-US" altLang="en-US" sz="2000" dirty="0"/>
              <a:t>The compiler infers template parameter type from the  type of y.</a:t>
            </a:r>
            <a:br>
              <a:rPr lang="en-US" altLang="en-US" sz="2000" dirty="0"/>
            </a:br>
            <a:endParaRPr lang="en-US" altLang="en-US" sz="2000" dirty="0"/>
          </a:p>
          <a:p>
            <a:pPr eaLnBrk="1" hangingPunct="1">
              <a:lnSpc>
                <a:spcPct val="80000"/>
              </a:lnSpc>
            </a:pPr>
            <a:r>
              <a:rPr lang="en-US" altLang="en-US" sz="2000" dirty="0"/>
              <a:t>What do you think happens with:</a:t>
            </a:r>
            <a:br>
              <a:rPr lang="en-US" altLang="en-US" sz="2000" dirty="0"/>
            </a:br>
            <a:br>
              <a:rPr lang="en-US" altLang="en-US" sz="2000" dirty="0"/>
            </a:br>
            <a:r>
              <a:rPr lang="en-US" altLang="en-US" sz="2000" dirty="0"/>
              <a:t>	</a:t>
            </a:r>
            <a:r>
              <a:rPr lang="en-US" altLang="en-US" sz="2000" dirty="0">
                <a:latin typeface="Consolas" panose="020B0609020204030204" pitchFamily="49" charset="0"/>
              </a:rPr>
              <a:t>string s = max(“</a:t>
            </a:r>
            <a:r>
              <a:rPr lang="en-US" altLang="en-US" sz="2000" dirty="0" err="1">
                <a:latin typeface="Consolas" panose="020B0609020204030204" pitchFamily="49" charset="0"/>
              </a:rPr>
              <a:t>zebra”,”aardvark</a:t>
            </a:r>
            <a:r>
              <a:rPr lang="en-US" altLang="en-US" sz="2000" dirty="0">
                <a:latin typeface="Consolas" panose="020B0609020204030204" pitchFamily="49" charset="0"/>
              </a:rPr>
              <a:t>”);</a:t>
            </a:r>
            <a:br>
              <a:rPr lang="en-US" altLang="en-US" sz="2000" dirty="0">
                <a:latin typeface="Consolas" panose="020B0609020204030204" pitchFamily="49" charset="0"/>
              </a:rPr>
            </a:br>
            <a:br>
              <a:rPr lang="en-US" altLang="en-US" sz="2000" dirty="0"/>
            </a:br>
            <a:r>
              <a:rPr lang="en-US" altLang="en-US" sz="2000" dirty="0"/>
              <a:t>We will come back to this later.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95DCCACF-61EA-4DB4-81A0-B090A0BE33A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AACEE4-A418-4317-AC5A-BB130F391869}" type="slidenum">
              <a:rPr lang="en-US" altLang="en-US">
                <a:solidFill>
                  <a:srgbClr val="660033"/>
                </a:solidFill>
              </a:rPr>
              <a:pPr eaLnBrk="1" hangingPunct="1"/>
              <a:t>5</a:t>
            </a:fld>
            <a:endParaRPr lang="en-US" altLang="en-US">
              <a:solidFill>
                <a:srgbClr val="660033"/>
              </a:solidFill>
            </a:endParaRPr>
          </a:p>
        </p:txBody>
      </p:sp>
      <p:sp>
        <p:nvSpPr>
          <p:cNvPr id="6147" name="Rectangle 2">
            <a:extLst>
              <a:ext uri="{FF2B5EF4-FFF2-40B4-BE49-F238E27FC236}">
                <a16:creationId xmlns:a16="http://schemas.microsoft.com/office/drawing/2014/main" id="{54F38BE8-B629-482E-8A9D-5BFDD3FBEF1A}"/>
              </a:ext>
            </a:extLst>
          </p:cNvPr>
          <p:cNvSpPr>
            <a:spLocks noGrp="1" noChangeArrowheads="1"/>
          </p:cNvSpPr>
          <p:nvPr>
            <p:ph type="title"/>
          </p:nvPr>
        </p:nvSpPr>
        <p:spPr/>
        <p:txBody>
          <a:bodyPr/>
          <a:lstStyle/>
          <a:p>
            <a:pPr eaLnBrk="1" hangingPunct="1"/>
            <a:r>
              <a:rPr lang="en-US" altLang="en-US"/>
              <a:t>Template Functions</a:t>
            </a:r>
          </a:p>
        </p:txBody>
      </p:sp>
      <p:sp>
        <p:nvSpPr>
          <p:cNvPr id="6148" name="Rectangle 3">
            <a:extLst>
              <a:ext uri="{FF2B5EF4-FFF2-40B4-BE49-F238E27FC236}">
                <a16:creationId xmlns:a16="http://schemas.microsoft.com/office/drawing/2014/main" id="{B81B4248-C83C-45DB-8466-C5C3926F6E21}"/>
              </a:ext>
            </a:extLst>
          </p:cNvPr>
          <p:cNvSpPr>
            <a:spLocks noGrp="1" noChangeArrowheads="1"/>
          </p:cNvSpPr>
          <p:nvPr>
            <p:ph type="body" idx="1"/>
          </p:nvPr>
        </p:nvSpPr>
        <p:spPr/>
        <p:txBody>
          <a:bodyPr/>
          <a:lstStyle/>
          <a:p>
            <a:pPr eaLnBrk="1" hangingPunct="1">
              <a:lnSpc>
                <a:spcPct val="80000"/>
              </a:lnSpc>
            </a:pPr>
            <a:r>
              <a:rPr lang="en-US" altLang="en-US" sz="1600" dirty="0"/>
              <a:t>A function template is a declaration for a function which uses an unspecified type T as a formal parameter, return value, or local variable.</a:t>
            </a:r>
            <a:br>
              <a:rPr lang="en-US" altLang="en-US" sz="1600" dirty="0"/>
            </a:br>
            <a:br>
              <a:rPr lang="en-US" altLang="en-US" sz="1600" dirty="0"/>
            </a:br>
            <a:r>
              <a:rPr lang="en-US" altLang="en-US" sz="1600" dirty="0"/>
              <a:t>	</a:t>
            </a:r>
            <a:r>
              <a:rPr lang="en-US" altLang="en-US" sz="1800" dirty="0">
                <a:latin typeface="Consolas" panose="020B0609020204030204" pitchFamily="49" charset="0"/>
              </a:rPr>
              <a:t>template &lt;</a:t>
            </a:r>
            <a:r>
              <a:rPr lang="en-US" altLang="en-US" sz="1800" dirty="0" err="1">
                <a:latin typeface="Consolas" panose="020B0609020204030204" pitchFamily="49" charset="0"/>
              </a:rPr>
              <a:t>typename</a:t>
            </a:r>
            <a:r>
              <a:rPr lang="en-US" altLang="en-US" sz="1800" dirty="0">
                <a:latin typeface="Consolas" panose="020B0609020204030204" pitchFamily="49" charset="0"/>
              </a:rPr>
              <a:t> T&gt;</a:t>
            </a:r>
            <a:br>
              <a:rPr lang="en-US" altLang="en-US" sz="1800" dirty="0">
                <a:latin typeface="Consolas" panose="020B0609020204030204" pitchFamily="49" charset="0"/>
              </a:rPr>
            </a:br>
            <a:r>
              <a:rPr lang="en-US" altLang="en-US" sz="1800" dirty="0">
                <a:latin typeface="Consolas" panose="020B0609020204030204" pitchFamily="49" charset="0"/>
              </a:rPr>
              <a:t>	void swap(T&amp; t1, T&amp; t2) {</a:t>
            </a:r>
            <a:br>
              <a:rPr lang="en-US" altLang="en-US" sz="1800" dirty="0">
                <a:latin typeface="Consolas" panose="020B0609020204030204" pitchFamily="49" charset="0"/>
              </a:rPr>
            </a:br>
            <a:r>
              <a:rPr lang="en-US" altLang="en-US" sz="1800" dirty="0">
                <a:latin typeface="Consolas" panose="020B0609020204030204" pitchFamily="49" charset="0"/>
              </a:rPr>
              <a:t>	   T temp = t1;</a:t>
            </a:r>
            <a:br>
              <a:rPr lang="en-US" altLang="en-US" sz="1800" dirty="0">
                <a:latin typeface="Consolas" panose="020B0609020204030204" pitchFamily="49" charset="0"/>
              </a:rPr>
            </a:br>
            <a:r>
              <a:rPr lang="en-US" altLang="en-US" sz="1800" dirty="0">
                <a:latin typeface="Consolas" panose="020B0609020204030204" pitchFamily="49" charset="0"/>
              </a:rPr>
              <a:t>	   t1 = t2;</a:t>
            </a:r>
            <a:br>
              <a:rPr lang="en-US" altLang="en-US" sz="1800" dirty="0">
                <a:latin typeface="Consolas" panose="020B0609020204030204" pitchFamily="49" charset="0"/>
              </a:rPr>
            </a:br>
            <a:r>
              <a:rPr lang="en-US" altLang="en-US" sz="1800" dirty="0">
                <a:latin typeface="Consolas" panose="020B0609020204030204" pitchFamily="49" charset="0"/>
              </a:rPr>
              <a:t>	   t2 = temp;</a:t>
            </a:r>
            <a:br>
              <a:rPr lang="en-US" altLang="en-US" sz="1800" dirty="0">
                <a:latin typeface="Consolas" panose="020B0609020204030204" pitchFamily="49" charset="0"/>
              </a:rPr>
            </a:br>
            <a:r>
              <a:rPr lang="en-US" altLang="en-US" sz="1800" dirty="0">
                <a:latin typeface="Consolas" panose="020B0609020204030204" pitchFamily="49" charset="0"/>
              </a:rPr>
              <a:t>	}</a:t>
            </a:r>
            <a:br>
              <a:rPr lang="en-US" altLang="en-US" sz="1800" dirty="0">
                <a:latin typeface="Courier New" panose="02070309020205020404" pitchFamily="49" charset="0"/>
              </a:rPr>
            </a:br>
            <a:endParaRPr lang="en-US" altLang="en-US" sz="1600" dirty="0">
              <a:latin typeface="Courier New" panose="02070309020205020404" pitchFamily="49" charset="0"/>
            </a:endParaRPr>
          </a:p>
          <a:p>
            <a:pPr eaLnBrk="1" hangingPunct="1">
              <a:lnSpc>
                <a:spcPct val="80000"/>
              </a:lnSpc>
            </a:pPr>
            <a:r>
              <a:rPr lang="en-US" altLang="en-US" sz="1600" dirty="0"/>
              <a:t>None of the processing in this example depends on the actual type represented by the generic parameter T.  That’s a requirement for templates to succeed.</a:t>
            </a:r>
            <a:br>
              <a:rPr lang="en-US" altLang="en-US" sz="1600" dirty="0"/>
            </a:br>
            <a:endParaRPr lang="en-US" altLang="en-US" sz="1600" dirty="0"/>
          </a:p>
          <a:p>
            <a:pPr eaLnBrk="1" hangingPunct="1">
              <a:lnSpc>
                <a:spcPct val="80000"/>
              </a:lnSpc>
            </a:pPr>
            <a:r>
              <a:rPr lang="en-US" altLang="en-US" sz="1600" dirty="0"/>
              <a:t>Another requirement is that the generic type, T, possess the operations used in the function definition.  In this swap function, T is required to have an assignment operator=(…) and a copy constructor, to build the temporary type T object temp, or compiler generated copy and </a:t>
            </a:r>
            <a:r>
              <a:rPr lang="en-US" altLang="en-US" sz="1600" dirty="0" err="1"/>
              <a:t>assigment</a:t>
            </a:r>
            <a:r>
              <a:rPr lang="en-US" altLang="en-US" sz="1600" dirty="0"/>
              <a:t> must be valid.</a:t>
            </a:r>
            <a:br>
              <a:rPr lang="en-US" altLang="en-US" sz="1600" dirty="0"/>
            </a:br>
            <a:endParaRPr lang="en-US" altLang="en-US" sz="1600" dirty="0"/>
          </a:p>
          <a:p>
            <a:pPr eaLnBrk="1" hangingPunct="1">
              <a:lnSpc>
                <a:spcPct val="80000"/>
              </a:lnSpc>
            </a:pPr>
            <a:r>
              <a:rPr lang="en-US" altLang="en-US" sz="1600" dirty="0"/>
              <a:t>If these conditions are not met, compilation of the swap function may fail, or, if the compiler can generate implied operations, the function’s semantics may not be what you expect.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EC828B70-BD5D-4B03-B6B1-6F3C15FB594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5C8F36-4DBB-438C-A283-625595684462}" type="slidenum">
              <a:rPr lang="en-US" altLang="en-US">
                <a:solidFill>
                  <a:srgbClr val="660033"/>
                </a:solidFill>
              </a:rPr>
              <a:pPr eaLnBrk="1" hangingPunct="1"/>
              <a:t>6</a:t>
            </a:fld>
            <a:endParaRPr lang="en-US" altLang="en-US" dirty="0">
              <a:solidFill>
                <a:srgbClr val="660033"/>
              </a:solidFill>
            </a:endParaRPr>
          </a:p>
        </p:txBody>
      </p:sp>
      <p:sp>
        <p:nvSpPr>
          <p:cNvPr id="7171" name="Rectangle 2">
            <a:extLst>
              <a:ext uri="{FF2B5EF4-FFF2-40B4-BE49-F238E27FC236}">
                <a16:creationId xmlns:a16="http://schemas.microsoft.com/office/drawing/2014/main" id="{8324C0AC-571D-4952-ADB0-57DE9759D508}"/>
              </a:ext>
            </a:extLst>
          </p:cNvPr>
          <p:cNvSpPr>
            <a:spLocks noGrp="1" noChangeArrowheads="1"/>
          </p:cNvSpPr>
          <p:nvPr>
            <p:ph type="title"/>
          </p:nvPr>
        </p:nvSpPr>
        <p:spPr/>
        <p:txBody>
          <a:bodyPr/>
          <a:lstStyle/>
          <a:p>
            <a:pPr eaLnBrk="1" hangingPunct="1"/>
            <a:r>
              <a:rPr lang="en-US" altLang="en-US"/>
              <a:t>Template Classes</a:t>
            </a:r>
          </a:p>
        </p:txBody>
      </p:sp>
      <p:sp>
        <p:nvSpPr>
          <p:cNvPr id="7172" name="Rectangle 3">
            <a:extLst>
              <a:ext uri="{FF2B5EF4-FFF2-40B4-BE49-F238E27FC236}">
                <a16:creationId xmlns:a16="http://schemas.microsoft.com/office/drawing/2014/main" id="{FFBB409F-BF27-457D-AA68-C49EEDA7F7C5}"/>
              </a:ext>
            </a:extLst>
          </p:cNvPr>
          <p:cNvSpPr>
            <a:spLocks noGrp="1" noChangeArrowheads="1"/>
          </p:cNvSpPr>
          <p:nvPr>
            <p:ph type="body" idx="1"/>
          </p:nvPr>
        </p:nvSpPr>
        <p:spPr/>
        <p:txBody>
          <a:bodyPr/>
          <a:lstStyle/>
          <a:p>
            <a:pPr eaLnBrk="1" hangingPunct="1">
              <a:lnSpc>
                <a:spcPct val="80000"/>
              </a:lnSpc>
            </a:pPr>
            <a:r>
              <a:rPr lang="en-US" altLang="en-US" sz="2000" dirty="0"/>
              <a:t>Template-based classes are classes which depend on an unspecified type as a:</a:t>
            </a:r>
          </a:p>
          <a:p>
            <a:pPr lvl="1" eaLnBrk="1" hangingPunct="1">
              <a:lnSpc>
                <a:spcPct val="80000"/>
              </a:lnSpc>
            </a:pPr>
            <a:r>
              <a:rPr lang="en-US" altLang="en-US" sz="1800" dirty="0"/>
              <a:t>Formal parameter or return value of a member function.</a:t>
            </a:r>
          </a:p>
          <a:p>
            <a:pPr lvl="1" eaLnBrk="1" hangingPunct="1">
              <a:lnSpc>
                <a:spcPct val="80000"/>
              </a:lnSpc>
            </a:pPr>
            <a:r>
              <a:rPr lang="en-US" altLang="en-US" sz="1800" dirty="0"/>
              <a:t>Local variable for a member function.</a:t>
            </a:r>
          </a:p>
          <a:p>
            <a:pPr lvl="1" eaLnBrk="1" hangingPunct="1">
              <a:lnSpc>
                <a:spcPct val="80000"/>
              </a:lnSpc>
            </a:pPr>
            <a:r>
              <a:rPr lang="en-US" altLang="en-US" sz="1800" dirty="0"/>
              <a:t>Composed member of the class.</a:t>
            </a:r>
            <a:br>
              <a:rPr lang="en-US" altLang="en-US" sz="1800" dirty="0"/>
            </a:br>
            <a:br>
              <a:rPr lang="en-US" altLang="en-US" sz="1800" dirty="0">
                <a:latin typeface="Consolas" panose="020B0609020204030204" pitchFamily="49" charset="0"/>
              </a:rPr>
            </a:br>
            <a:r>
              <a:rPr lang="en-US" altLang="en-US" sz="1800" dirty="0">
                <a:latin typeface="Consolas" panose="020B0609020204030204" pitchFamily="49" charset="0"/>
              </a:rPr>
              <a:t>template &lt;</a:t>
            </a:r>
            <a:r>
              <a:rPr lang="en-US" altLang="en-US" sz="1800" dirty="0" err="1">
                <a:latin typeface="Consolas" panose="020B0609020204030204" pitchFamily="49" charset="0"/>
              </a:rPr>
              <a:t>typename</a:t>
            </a:r>
            <a:r>
              <a:rPr lang="en-US" altLang="en-US" sz="1800" dirty="0">
                <a:latin typeface="Consolas" panose="020B0609020204030204" pitchFamily="49" charset="0"/>
              </a:rPr>
              <a:t> T&gt; class stack {</a:t>
            </a:r>
            <a:br>
              <a:rPr lang="en-US" altLang="en-US" sz="1800" dirty="0">
                <a:latin typeface="Consolas" panose="020B0609020204030204" pitchFamily="49" charset="0"/>
              </a:rPr>
            </a:br>
            <a:r>
              <a:rPr lang="en-US" altLang="en-US" sz="1800" dirty="0">
                <a:latin typeface="Consolas" panose="020B0609020204030204" pitchFamily="49" charset="0"/>
              </a:rPr>
              <a:t>public:</a:t>
            </a:r>
            <a:br>
              <a:rPr lang="en-US" altLang="en-US" sz="1800" dirty="0">
                <a:latin typeface="Consolas" panose="020B0609020204030204" pitchFamily="49" charset="0"/>
              </a:rPr>
            </a:br>
            <a:r>
              <a:rPr lang="en-US" altLang="en-US" sz="1800" dirty="0">
                <a:latin typeface="Consolas" panose="020B0609020204030204" pitchFamily="49" charset="0"/>
              </a:rPr>
              <a:t>  stack();</a:t>
            </a:r>
            <a:br>
              <a:rPr lang="en-US" altLang="en-US" sz="1800" dirty="0">
                <a:latin typeface="Consolas" panose="020B0609020204030204" pitchFamily="49" charset="0"/>
              </a:rPr>
            </a:br>
            <a:r>
              <a:rPr lang="en-US" altLang="en-US" sz="1800" dirty="0">
                <a:latin typeface="Consolas" panose="020B0609020204030204" pitchFamily="49" charset="0"/>
              </a:rPr>
              <a:t>  void push(</a:t>
            </a:r>
            <a:r>
              <a:rPr lang="en-US" altLang="en-US" sz="1800" dirty="0" err="1">
                <a:latin typeface="Consolas" panose="020B0609020204030204" pitchFamily="49" charset="0"/>
              </a:rPr>
              <a:t>const</a:t>
            </a:r>
            <a:r>
              <a:rPr lang="en-US" altLang="en-US" sz="1800" dirty="0">
                <a:latin typeface="Consolas" panose="020B0609020204030204" pitchFamily="49" charset="0"/>
              </a:rPr>
              <a:t> T&amp; t);</a:t>
            </a:r>
            <a:br>
              <a:rPr lang="en-US" altLang="en-US" sz="1800" dirty="0">
                <a:latin typeface="Consolas" panose="020B0609020204030204" pitchFamily="49" charset="0"/>
              </a:rPr>
            </a:br>
            <a:r>
              <a:rPr lang="en-US" altLang="en-US" sz="1800" dirty="0">
                <a:latin typeface="Consolas" panose="020B0609020204030204" pitchFamily="49" charset="0"/>
              </a:rPr>
              <a:t>  T pop(void);</a:t>
            </a:r>
            <a:br>
              <a:rPr lang="en-US" altLang="en-US" sz="1800" dirty="0">
                <a:latin typeface="Consolas" panose="020B0609020204030204" pitchFamily="49" charset="0"/>
              </a:rPr>
            </a:br>
            <a:r>
              <a:rPr lang="en-US" altLang="en-US" sz="1800" dirty="0">
                <a:latin typeface="Consolas" panose="020B0609020204030204" pitchFamily="49" charset="0"/>
              </a:rPr>
              <a:t>     …</a:t>
            </a:r>
            <a:br>
              <a:rPr lang="en-US" altLang="en-US" sz="1800" dirty="0">
                <a:latin typeface="Consolas" panose="020B0609020204030204" pitchFamily="49" charset="0"/>
              </a:rPr>
            </a:br>
            <a:r>
              <a:rPr lang="en-US" altLang="en-US" sz="1800" dirty="0">
                <a:latin typeface="Consolas" panose="020B0609020204030204" pitchFamily="49" charset="0"/>
              </a:rPr>
              <a:t>};</a:t>
            </a:r>
            <a:br>
              <a:rPr lang="en-US" altLang="en-US" sz="1800" dirty="0">
                <a:latin typeface="Consolas" panose="020B0609020204030204" pitchFamily="49" charset="0"/>
              </a:rPr>
            </a:br>
            <a:br>
              <a:rPr lang="en-US" altLang="en-US" sz="1800" dirty="0">
                <a:latin typeface="Consolas" panose="020B0609020204030204" pitchFamily="49" charset="0"/>
              </a:rPr>
            </a:br>
            <a:r>
              <a:rPr lang="en-US" altLang="en-US" sz="1800" dirty="0">
                <a:latin typeface="Consolas" panose="020B0609020204030204" pitchFamily="49" charset="0"/>
              </a:rPr>
              <a:t>template &lt;</a:t>
            </a:r>
            <a:r>
              <a:rPr lang="en-US" altLang="en-US" sz="1800" dirty="0" err="1">
                <a:latin typeface="Consolas" panose="020B0609020204030204" pitchFamily="49" charset="0"/>
              </a:rPr>
              <a:t>typename</a:t>
            </a:r>
            <a:r>
              <a:rPr lang="en-US" altLang="en-US" sz="1800" dirty="0">
                <a:latin typeface="Consolas" panose="020B0609020204030204" pitchFamily="49" charset="0"/>
              </a:rPr>
              <a:t> T&gt;</a:t>
            </a:r>
            <a:br>
              <a:rPr lang="en-US" altLang="en-US" sz="1800" dirty="0">
                <a:latin typeface="Consolas" panose="020B0609020204030204" pitchFamily="49" charset="0"/>
              </a:rPr>
            </a:br>
            <a:r>
              <a:rPr lang="en-US" altLang="en-US" sz="1800" dirty="0">
                <a:latin typeface="Consolas" panose="020B0609020204030204" pitchFamily="49" charset="0"/>
              </a:rPr>
              <a:t>stack&lt;T&gt;::stack() { … }</a:t>
            </a:r>
            <a:br>
              <a:rPr lang="en-US" altLang="en-US" sz="1800" dirty="0">
                <a:latin typeface="Consolas" panose="020B0609020204030204" pitchFamily="49" charset="0"/>
              </a:rPr>
            </a:br>
            <a:r>
              <a:rPr lang="en-US" altLang="en-US" sz="1800" dirty="0">
                <a:latin typeface="Consolas" panose="020B0609020204030204" pitchFamily="49" charset="0"/>
              </a:rPr>
              <a:t>   …</a:t>
            </a:r>
            <a:br>
              <a:rPr lang="en-US" altLang="en-US" sz="1800" dirty="0">
                <a:latin typeface="Consolas" panose="020B0609020204030204" pitchFamily="49" charset="0"/>
              </a:rPr>
            </a:br>
            <a:br>
              <a:rPr lang="en-US" altLang="en-US" sz="1800" dirty="0"/>
            </a:br>
            <a:r>
              <a:rPr lang="en-US" altLang="en-US" sz="1800" dirty="0"/>
              <a:t>See Handouts/CSE687-OnLine/code/Templates/Stack for more details.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9638245A-154B-4ACE-A2D7-A6BDDF176A2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76BB24-D806-479E-B3E4-BC454D81F583}" type="slidenum">
              <a:rPr lang="en-US" altLang="en-US">
                <a:solidFill>
                  <a:srgbClr val="660033"/>
                </a:solidFill>
              </a:rPr>
              <a:pPr eaLnBrk="1" hangingPunct="1"/>
              <a:t>7</a:t>
            </a:fld>
            <a:endParaRPr lang="en-US" altLang="en-US">
              <a:solidFill>
                <a:srgbClr val="660033"/>
              </a:solidFill>
            </a:endParaRPr>
          </a:p>
        </p:txBody>
      </p:sp>
      <p:sp>
        <p:nvSpPr>
          <p:cNvPr id="8195" name="Rectangle 4">
            <a:extLst>
              <a:ext uri="{FF2B5EF4-FFF2-40B4-BE49-F238E27FC236}">
                <a16:creationId xmlns:a16="http://schemas.microsoft.com/office/drawing/2014/main" id="{5C98C0CD-0FA3-4E83-90AD-2B4BD4D6C879}"/>
              </a:ext>
            </a:extLst>
          </p:cNvPr>
          <p:cNvSpPr>
            <a:spLocks noChangeArrowheads="1"/>
          </p:cNvSpPr>
          <p:nvPr/>
        </p:nvSpPr>
        <p:spPr bwMode="auto">
          <a:xfrm>
            <a:off x="914400" y="4876800"/>
            <a:ext cx="7086600" cy="1524000"/>
          </a:xfrm>
          <a:prstGeom prst="rect">
            <a:avLst/>
          </a:prstGeom>
          <a:solidFill>
            <a:srgbClr val="5F071C"/>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196" name="Rectangle 2">
            <a:extLst>
              <a:ext uri="{FF2B5EF4-FFF2-40B4-BE49-F238E27FC236}">
                <a16:creationId xmlns:a16="http://schemas.microsoft.com/office/drawing/2014/main" id="{C39344CA-D543-443D-A35B-2C20D2E40304}"/>
              </a:ext>
            </a:extLst>
          </p:cNvPr>
          <p:cNvSpPr>
            <a:spLocks noGrp="1" noChangeArrowheads="1"/>
          </p:cNvSpPr>
          <p:nvPr>
            <p:ph type="title"/>
          </p:nvPr>
        </p:nvSpPr>
        <p:spPr>
          <a:xfrm>
            <a:off x="457200" y="304800"/>
            <a:ext cx="8229600" cy="715963"/>
          </a:xfrm>
        </p:spPr>
        <p:txBody>
          <a:bodyPr/>
          <a:lstStyle/>
          <a:p>
            <a:pPr eaLnBrk="1" hangingPunct="1"/>
            <a:r>
              <a:rPr lang="en-US" altLang="en-US" sz="4000"/>
              <a:t>Template Class Instantiation</a:t>
            </a:r>
          </a:p>
        </p:txBody>
      </p:sp>
      <p:sp>
        <p:nvSpPr>
          <p:cNvPr id="8197" name="Rectangle 3">
            <a:extLst>
              <a:ext uri="{FF2B5EF4-FFF2-40B4-BE49-F238E27FC236}">
                <a16:creationId xmlns:a16="http://schemas.microsoft.com/office/drawing/2014/main" id="{66532F3C-0AC5-4D07-AD55-A8E987E3452F}"/>
              </a:ext>
            </a:extLst>
          </p:cNvPr>
          <p:cNvSpPr>
            <a:spLocks noGrp="1" noChangeArrowheads="1"/>
          </p:cNvSpPr>
          <p:nvPr>
            <p:ph type="body" idx="1"/>
          </p:nvPr>
        </p:nvSpPr>
        <p:spPr>
          <a:xfrm>
            <a:off x="457200" y="1219200"/>
            <a:ext cx="8229600" cy="5181600"/>
          </a:xfrm>
        </p:spPr>
        <p:txBody>
          <a:bodyPr/>
          <a:lstStyle/>
          <a:p>
            <a:pPr eaLnBrk="1" hangingPunct="1">
              <a:lnSpc>
                <a:spcPct val="80000"/>
              </a:lnSpc>
            </a:pPr>
            <a:r>
              <a:rPr lang="en-US" altLang="en-US" sz="1800" dirty="0"/>
              <a:t>We instantiate a class by declaring the type of its parameter, like this:</a:t>
            </a:r>
            <a:br>
              <a:rPr lang="en-US" altLang="en-US" sz="1800" dirty="0"/>
            </a:br>
            <a:br>
              <a:rPr lang="en-US" altLang="en-US" sz="800" dirty="0"/>
            </a:br>
            <a:r>
              <a:rPr lang="en-US" altLang="en-US" sz="1800" dirty="0"/>
              <a:t>	</a:t>
            </a:r>
            <a:r>
              <a:rPr lang="en-US" altLang="en-US" sz="1800" dirty="0">
                <a:latin typeface="Consolas" panose="020B0609020204030204" pitchFamily="49" charset="0"/>
              </a:rPr>
              <a:t>stack&lt;string&gt; </a:t>
            </a:r>
            <a:r>
              <a:rPr lang="en-US" altLang="en-US" sz="1800" dirty="0" err="1">
                <a:latin typeface="Consolas" panose="020B0609020204030204" pitchFamily="49" charset="0"/>
              </a:rPr>
              <a:t>myStack</a:t>
            </a:r>
            <a:r>
              <a:rPr lang="en-US" altLang="en-US" sz="1800" dirty="0">
                <a:latin typeface="Consolas" panose="020B0609020204030204" pitchFamily="49" charset="0"/>
              </a:rPr>
              <a:t>;</a:t>
            </a:r>
            <a:br>
              <a:rPr lang="en-US" altLang="en-US" sz="1800" dirty="0">
                <a:latin typeface="Consolas" panose="020B0609020204030204" pitchFamily="49" charset="0"/>
              </a:rPr>
            </a:br>
            <a:r>
              <a:rPr lang="en-US" altLang="en-US" sz="1800" dirty="0">
                <a:latin typeface="Consolas" panose="020B0609020204030204" pitchFamily="49" charset="0"/>
              </a:rPr>
              <a:t>	stack&lt;</a:t>
            </a:r>
            <a:r>
              <a:rPr lang="en-US" altLang="en-US" sz="1800" dirty="0" err="1">
                <a:latin typeface="Consolas" panose="020B0609020204030204" pitchFamily="49" charset="0"/>
              </a:rPr>
              <a:t>int</a:t>
            </a:r>
            <a:r>
              <a:rPr lang="en-US" altLang="en-US" sz="1800" dirty="0">
                <a:latin typeface="Consolas" panose="020B0609020204030204" pitchFamily="49" charset="0"/>
              </a:rPr>
              <a:t>&gt; </a:t>
            </a:r>
            <a:r>
              <a:rPr lang="en-US" altLang="en-US" sz="1800" dirty="0" err="1">
                <a:latin typeface="Consolas" panose="020B0609020204030204" pitchFamily="49" charset="0"/>
              </a:rPr>
              <a:t>yourStack</a:t>
            </a:r>
            <a:r>
              <a:rPr lang="en-US" altLang="en-US" sz="1800" dirty="0">
                <a:latin typeface="Consolas" panose="020B0609020204030204" pitchFamily="49" charset="0"/>
              </a:rPr>
              <a:t>;</a:t>
            </a:r>
            <a:br>
              <a:rPr lang="en-US" altLang="en-US" sz="1800" dirty="0">
                <a:latin typeface="Consolas" panose="020B0609020204030204" pitchFamily="49" charset="0"/>
              </a:rPr>
            </a:br>
            <a:endParaRPr lang="en-US" altLang="en-US" sz="800" dirty="0">
              <a:latin typeface="Consolas" panose="020B0609020204030204" pitchFamily="49" charset="0"/>
            </a:endParaRPr>
          </a:p>
          <a:p>
            <a:pPr eaLnBrk="1" hangingPunct="1">
              <a:lnSpc>
                <a:spcPct val="80000"/>
              </a:lnSpc>
            </a:pPr>
            <a:r>
              <a:rPr lang="en-US" altLang="en-US" sz="1800" dirty="0"/>
              <a:t>The stack&lt;string&gt; class and stack&lt;</a:t>
            </a:r>
            <a:r>
              <a:rPr lang="en-US" altLang="en-US" sz="1800" dirty="0" err="1"/>
              <a:t>int</a:t>
            </a:r>
            <a:r>
              <a:rPr lang="en-US" altLang="en-US" sz="1800" dirty="0"/>
              <a:t>&gt; class are distinct types.  Should stack&lt;T&gt; declare a static data member, that member would be shared by all stack&lt;</a:t>
            </a:r>
            <a:r>
              <a:rPr lang="en-US" altLang="en-US" sz="1800" dirty="0" err="1"/>
              <a:t>int</a:t>
            </a:r>
            <a:r>
              <a:rPr lang="en-US" altLang="en-US" sz="1800" dirty="0"/>
              <a:t>&gt; instances, but would not be shared by instances of stack&lt;</a:t>
            </a:r>
            <a:r>
              <a:rPr lang="en-US" altLang="en-US" sz="1800" dirty="0" err="1"/>
              <a:t>int</a:t>
            </a:r>
            <a:r>
              <a:rPr lang="en-US" altLang="en-US" sz="1800" dirty="0"/>
              <a:t>&gt; with instances of  stack&lt;string&gt;.</a:t>
            </a:r>
            <a:br>
              <a:rPr lang="en-US" altLang="en-US" sz="1800" dirty="0"/>
            </a:br>
            <a:endParaRPr lang="en-US" altLang="en-US" sz="800" dirty="0"/>
          </a:p>
          <a:p>
            <a:pPr eaLnBrk="1" hangingPunct="1">
              <a:lnSpc>
                <a:spcPct val="80000"/>
              </a:lnSpc>
            </a:pPr>
            <a:r>
              <a:rPr lang="en-US" altLang="en-US" sz="1800" dirty="0"/>
              <a:t>Instantiation happens at application compile time, when the compiler sees the concrete type associated with the template parameter.  No code can be generated before that time, as the size of T instances is not known.</a:t>
            </a:r>
          </a:p>
          <a:p>
            <a:pPr lvl="1" eaLnBrk="1" hangingPunct="1">
              <a:lnSpc>
                <a:spcPct val="80000"/>
              </a:lnSpc>
            </a:pPr>
            <a:r>
              <a:rPr lang="en-US" altLang="en-US" sz="1600" dirty="0"/>
              <a:t>The consequence of this is that you must put all template function and class method bodies in the header file, included with application code, so the compiler sees the definition at the time the parameter is associated with a concrete type.</a:t>
            </a:r>
          </a:p>
          <a:p>
            <a:pPr lvl="1" eaLnBrk="1" hangingPunct="1">
              <a:lnSpc>
                <a:spcPct val="80000"/>
              </a:lnSpc>
            </a:pPr>
            <a:r>
              <a:rPr lang="en-US" altLang="en-US" sz="1600" dirty="0"/>
              <a:t>Thus, we have a general rule:</a:t>
            </a:r>
            <a:br>
              <a:rPr lang="en-US" altLang="en-US" sz="1600" dirty="0"/>
            </a:br>
            <a:br>
              <a:rPr lang="en-US" altLang="en-US" sz="1600" dirty="0"/>
            </a:br>
            <a:br>
              <a:rPr lang="en-US" altLang="en-US" sz="1600" dirty="0"/>
            </a:br>
            <a:r>
              <a:rPr lang="en-US" altLang="en-US" sz="2000" dirty="0">
                <a:solidFill>
                  <a:schemeClr val="tx1"/>
                </a:solidFill>
              </a:rPr>
              <a:t>Header files contain only:</a:t>
            </a:r>
          </a:p>
          <a:p>
            <a:pPr lvl="4" eaLnBrk="1" hangingPunct="1">
              <a:lnSpc>
                <a:spcPct val="80000"/>
              </a:lnSpc>
            </a:pPr>
            <a:r>
              <a:rPr lang="en-US" altLang="en-US" sz="1600" dirty="0">
                <a:solidFill>
                  <a:schemeClr val="tx1"/>
                </a:solidFill>
              </a:rPr>
              <a:t>Declarations</a:t>
            </a:r>
          </a:p>
          <a:p>
            <a:pPr lvl="4" eaLnBrk="1" hangingPunct="1">
              <a:lnSpc>
                <a:spcPct val="80000"/>
              </a:lnSpc>
            </a:pPr>
            <a:r>
              <a:rPr lang="en-US" altLang="en-US" sz="1600" dirty="0">
                <a:solidFill>
                  <a:schemeClr val="tx1"/>
                </a:solidFill>
              </a:rPr>
              <a:t>Template declarations and </a:t>
            </a:r>
            <a:r>
              <a:rPr lang="en-US" altLang="en-US" sz="1600" dirty="0" err="1">
                <a:solidFill>
                  <a:schemeClr val="tx1"/>
                </a:solidFill>
              </a:rPr>
              <a:t>parameterized“definitions</a:t>
            </a:r>
            <a:r>
              <a:rPr lang="en-US" altLang="en-US" sz="1600" dirty="0">
                <a:solidFill>
                  <a:schemeClr val="tx1"/>
                </a:solidFill>
              </a:rPr>
              <a:t>”</a:t>
            </a:r>
          </a:p>
          <a:p>
            <a:pPr lvl="4" eaLnBrk="1" hangingPunct="1">
              <a:lnSpc>
                <a:spcPct val="80000"/>
              </a:lnSpc>
            </a:pPr>
            <a:r>
              <a:rPr lang="en-US" altLang="en-US" sz="1600" dirty="0">
                <a:solidFill>
                  <a:schemeClr val="tx1"/>
                </a:solidFill>
              </a:rPr>
              <a:t>Inline function definitions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D0B17E4B-3C32-4B5E-A0BA-2737B47D6B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A27A39-69B9-44B5-AC5A-3636B602B63E}" type="slidenum">
              <a:rPr lang="en-US" altLang="en-US">
                <a:solidFill>
                  <a:srgbClr val="660033"/>
                </a:solidFill>
              </a:rPr>
              <a:pPr eaLnBrk="1" hangingPunct="1"/>
              <a:t>8</a:t>
            </a:fld>
            <a:endParaRPr lang="en-US" altLang="en-US">
              <a:solidFill>
                <a:srgbClr val="660033"/>
              </a:solidFill>
            </a:endParaRPr>
          </a:p>
        </p:txBody>
      </p:sp>
      <p:sp>
        <p:nvSpPr>
          <p:cNvPr id="9219" name="Rectangle 2">
            <a:extLst>
              <a:ext uri="{FF2B5EF4-FFF2-40B4-BE49-F238E27FC236}">
                <a16:creationId xmlns:a16="http://schemas.microsoft.com/office/drawing/2014/main" id="{1B9EC313-C9FE-48F0-A8C2-C6BA86E575BA}"/>
              </a:ext>
            </a:extLst>
          </p:cNvPr>
          <p:cNvSpPr>
            <a:spLocks noGrp="1" noChangeArrowheads="1"/>
          </p:cNvSpPr>
          <p:nvPr>
            <p:ph type="title"/>
          </p:nvPr>
        </p:nvSpPr>
        <p:spPr/>
        <p:txBody>
          <a:bodyPr/>
          <a:lstStyle/>
          <a:p>
            <a:pPr eaLnBrk="1" hangingPunct="1"/>
            <a:r>
              <a:rPr lang="en-US" altLang="en-US"/>
              <a:t>Rewrite Rules</a:t>
            </a:r>
          </a:p>
        </p:txBody>
      </p:sp>
      <p:sp>
        <p:nvSpPr>
          <p:cNvPr id="9220" name="Rectangle 3">
            <a:extLst>
              <a:ext uri="{FF2B5EF4-FFF2-40B4-BE49-F238E27FC236}">
                <a16:creationId xmlns:a16="http://schemas.microsoft.com/office/drawing/2014/main" id="{98E0958D-E398-4534-98B9-65AE42548B8E}"/>
              </a:ext>
            </a:extLst>
          </p:cNvPr>
          <p:cNvSpPr>
            <a:spLocks noGrp="1" noChangeArrowheads="1"/>
          </p:cNvSpPr>
          <p:nvPr>
            <p:ph type="body" idx="1"/>
          </p:nvPr>
        </p:nvSpPr>
        <p:spPr>
          <a:xfrm>
            <a:off x="457200" y="1600200"/>
            <a:ext cx="8229600" cy="4572000"/>
          </a:xfrm>
        </p:spPr>
        <p:txBody>
          <a:bodyPr/>
          <a:lstStyle/>
          <a:p>
            <a:pPr eaLnBrk="1" hangingPunct="1">
              <a:lnSpc>
                <a:spcPct val="80000"/>
              </a:lnSpc>
            </a:pPr>
            <a:r>
              <a:rPr lang="en-US" altLang="en-US" sz="1800" dirty="0"/>
              <a:t>A template-based class can be derived from a class that depends on a specific type, say </a:t>
            </a:r>
            <a:r>
              <a:rPr lang="en-US" altLang="en-US" sz="1800" dirty="0" err="1"/>
              <a:t>int</a:t>
            </a:r>
            <a:r>
              <a:rPr lang="en-US" altLang="en-US" sz="1800" dirty="0"/>
              <a:t>, by using the following rules:</a:t>
            </a:r>
            <a:br>
              <a:rPr lang="en-US" altLang="en-US" sz="1800" dirty="0"/>
            </a:br>
            <a:endParaRPr lang="en-US" altLang="en-US" sz="1000" dirty="0"/>
          </a:p>
          <a:p>
            <a:pPr lvl="1" eaLnBrk="1" hangingPunct="1">
              <a:lnSpc>
                <a:spcPct val="80000"/>
              </a:lnSpc>
            </a:pPr>
            <a:r>
              <a:rPr lang="en-US" altLang="en-US" sz="1600" dirty="0"/>
              <a:t>Replace</a:t>
            </a:r>
            <a:br>
              <a:rPr lang="en-US" altLang="en-US" sz="1600" dirty="0"/>
            </a:br>
            <a:r>
              <a:rPr lang="en-US" altLang="en-US" sz="1600" dirty="0"/>
              <a:t>	</a:t>
            </a:r>
            <a:r>
              <a:rPr lang="en-US" altLang="en-US" sz="1600" dirty="0">
                <a:latin typeface="Consolas" panose="020B0609020204030204" pitchFamily="49" charset="0"/>
              </a:rPr>
              <a:t>class </a:t>
            </a:r>
            <a:r>
              <a:rPr lang="en-US" altLang="en-US" sz="1600" dirty="0" err="1">
                <a:latin typeface="Consolas" panose="020B0609020204030204" pitchFamily="49" charset="0"/>
              </a:rPr>
              <a:t>classname</a:t>
            </a:r>
            <a:r>
              <a:rPr lang="en-US" altLang="en-US" sz="1600" dirty="0">
                <a:latin typeface="Consolas" panose="020B0609020204030204" pitchFamily="49" charset="0"/>
              </a:rPr>
              <a:t> { … };</a:t>
            </a:r>
            <a:br>
              <a:rPr lang="en-US" altLang="en-US" sz="1600" dirty="0">
                <a:latin typeface="Consolas" panose="020B0609020204030204" pitchFamily="49" charset="0"/>
              </a:rPr>
            </a:br>
            <a:r>
              <a:rPr lang="en-US" altLang="en-US" sz="1600" dirty="0"/>
              <a:t>with</a:t>
            </a:r>
            <a:br>
              <a:rPr lang="en-US" altLang="en-US" sz="1600" dirty="0"/>
            </a:br>
            <a:r>
              <a:rPr lang="en-US" altLang="en-US" sz="1600" dirty="0">
                <a:latin typeface="Consolas" panose="020B0609020204030204" pitchFamily="49" charset="0"/>
              </a:rPr>
              <a:t>   template &lt;class T&gt; class </a:t>
            </a:r>
            <a:r>
              <a:rPr lang="en-US" altLang="en-US" sz="1600" dirty="0" err="1">
                <a:latin typeface="Consolas" panose="020B0609020204030204" pitchFamily="49" charset="0"/>
              </a:rPr>
              <a:t>className</a:t>
            </a:r>
            <a:r>
              <a:rPr lang="en-US" altLang="en-US" sz="1600" dirty="0">
                <a:latin typeface="Consolas" panose="020B0609020204030204" pitchFamily="49" charset="0"/>
              </a:rPr>
              <a:t> { … };</a:t>
            </a:r>
            <a:br>
              <a:rPr lang="en-US" altLang="en-US" sz="1600" dirty="0"/>
            </a:br>
            <a:endParaRPr lang="en-US" altLang="en-US" sz="1000" dirty="0"/>
          </a:p>
          <a:p>
            <a:pPr lvl="1" eaLnBrk="1" hangingPunct="1">
              <a:lnSpc>
                <a:spcPct val="80000"/>
              </a:lnSpc>
            </a:pPr>
            <a:r>
              <a:rPr lang="en-US" altLang="en-US" sz="1600" dirty="0"/>
              <a:t>For each of the member functions, replace</a:t>
            </a:r>
            <a:br>
              <a:rPr lang="en-US" altLang="en-US" sz="1600" dirty="0"/>
            </a:br>
            <a:r>
              <a:rPr lang="en-US" altLang="en-US" sz="1600" dirty="0">
                <a:latin typeface="Consolas" panose="020B0609020204030204" pitchFamily="49" charset="0"/>
              </a:rPr>
              <a:t>   </a:t>
            </a:r>
            <a:r>
              <a:rPr lang="en-US" altLang="en-US" sz="1600" dirty="0" err="1">
                <a:latin typeface="Consolas" panose="020B0609020204030204" pitchFamily="49" charset="0"/>
              </a:rPr>
              <a:t>returnType</a:t>
            </a:r>
            <a:r>
              <a:rPr lang="en-US" altLang="en-US" sz="1600" dirty="0">
                <a:latin typeface="Consolas" panose="020B0609020204030204" pitchFamily="49" charset="0"/>
              </a:rPr>
              <a:t> </a:t>
            </a:r>
            <a:r>
              <a:rPr lang="en-US" altLang="en-US" sz="1600" dirty="0" err="1">
                <a:latin typeface="Consolas" panose="020B0609020204030204" pitchFamily="49" charset="0"/>
              </a:rPr>
              <a:t>className</a:t>
            </a:r>
            <a:r>
              <a:rPr lang="en-US" altLang="en-US" sz="1600" dirty="0">
                <a:latin typeface="Consolas" panose="020B0609020204030204" pitchFamily="49" charset="0"/>
              </a:rPr>
              <a:t>::</a:t>
            </a:r>
            <a:r>
              <a:rPr lang="en-US" altLang="en-US" sz="1600" dirty="0" err="1">
                <a:latin typeface="Consolas" panose="020B0609020204030204" pitchFamily="49" charset="0"/>
              </a:rPr>
              <a:t>memName</a:t>
            </a:r>
            <a:r>
              <a:rPr lang="en-US" altLang="en-US" sz="1600" dirty="0">
                <a:latin typeface="Consolas" panose="020B0609020204030204" pitchFamily="49" charset="0"/>
              </a:rPr>
              <a:t>(…) { …}</a:t>
            </a:r>
            <a:br>
              <a:rPr lang="en-US" altLang="en-US" sz="1600" dirty="0">
                <a:latin typeface="Consolas" panose="020B0609020204030204" pitchFamily="49" charset="0"/>
              </a:rPr>
            </a:br>
            <a:r>
              <a:rPr lang="en-US" altLang="en-US" sz="1600" dirty="0"/>
              <a:t>with</a:t>
            </a:r>
            <a:br>
              <a:rPr lang="en-US" altLang="en-US" sz="1600" dirty="0"/>
            </a:br>
            <a:r>
              <a:rPr lang="en-US" altLang="en-US" sz="1600" dirty="0"/>
              <a:t>   </a:t>
            </a:r>
            <a:r>
              <a:rPr lang="en-US" altLang="en-US" sz="1600" dirty="0">
                <a:latin typeface="Consolas" panose="020B0609020204030204" pitchFamily="49" charset="0"/>
              </a:rPr>
              <a:t>template &lt;class T&gt;</a:t>
            </a:r>
            <a:br>
              <a:rPr lang="en-US" altLang="en-US" sz="1600" dirty="0">
                <a:latin typeface="Consolas" panose="020B0609020204030204" pitchFamily="49" charset="0"/>
              </a:rPr>
            </a:br>
            <a:r>
              <a:rPr lang="en-US" altLang="en-US" sz="1600" dirty="0">
                <a:latin typeface="Consolas" panose="020B0609020204030204" pitchFamily="49" charset="0"/>
              </a:rPr>
              <a:t>   </a:t>
            </a:r>
            <a:r>
              <a:rPr lang="en-US" altLang="en-US" sz="1600" dirty="0" err="1">
                <a:latin typeface="Consolas" panose="020B0609020204030204" pitchFamily="49" charset="0"/>
              </a:rPr>
              <a:t>returnType</a:t>
            </a:r>
            <a:r>
              <a:rPr lang="en-US" altLang="en-US" sz="1600" dirty="0">
                <a:latin typeface="Consolas" panose="020B0609020204030204" pitchFamily="49" charset="0"/>
              </a:rPr>
              <a:t> </a:t>
            </a:r>
            <a:r>
              <a:rPr lang="en-US" altLang="en-US" sz="1600" dirty="0" err="1">
                <a:latin typeface="Consolas" panose="020B0609020204030204" pitchFamily="49" charset="0"/>
              </a:rPr>
              <a:t>className</a:t>
            </a:r>
            <a:r>
              <a:rPr lang="en-US" altLang="en-US" sz="1600" dirty="0">
                <a:latin typeface="Consolas" panose="020B0609020204030204" pitchFamily="49" charset="0"/>
              </a:rPr>
              <a:t>&lt;T&gt;::</a:t>
            </a:r>
            <a:r>
              <a:rPr lang="en-US" altLang="en-US" sz="1600" dirty="0" err="1">
                <a:latin typeface="Consolas" panose="020B0609020204030204" pitchFamily="49" charset="0"/>
              </a:rPr>
              <a:t>memName</a:t>
            </a:r>
            <a:r>
              <a:rPr lang="en-US" altLang="en-US" sz="1600" dirty="0">
                <a:latin typeface="Consolas" panose="020B0609020204030204" pitchFamily="49" charset="0"/>
              </a:rPr>
              <a:t>(…) {…}</a:t>
            </a:r>
            <a:br>
              <a:rPr lang="en-US" altLang="en-US" sz="1600" dirty="0"/>
            </a:br>
            <a:endParaRPr lang="en-US" altLang="en-US" sz="1000" dirty="0"/>
          </a:p>
          <a:p>
            <a:pPr lvl="1" eaLnBrk="1" hangingPunct="1">
              <a:lnSpc>
                <a:spcPct val="80000"/>
              </a:lnSpc>
            </a:pPr>
            <a:r>
              <a:rPr lang="en-US" altLang="en-US" sz="1600" dirty="0"/>
              <a:t>Replace every object definition</a:t>
            </a:r>
            <a:br>
              <a:rPr lang="en-US" altLang="en-US" sz="1600" dirty="0"/>
            </a:br>
            <a:r>
              <a:rPr lang="en-US" altLang="en-US" sz="1600" dirty="0">
                <a:latin typeface="Consolas" panose="020B0609020204030204" pitchFamily="49" charset="0"/>
              </a:rPr>
              <a:t>   </a:t>
            </a:r>
            <a:r>
              <a:rPr lang="en-US" altLang="en-US" sz="1600" dirty="0" err="1">
                <a:latin typeface="Consolas" panose="020B0609020204030204" pitchFamily="49" charset="0"/>
              </a:rPr>
              <a:t>className</a:t>
            </a:r>
            <a:r>
              <a:rPr lang="en-US" altLang="en-US" sz="1600" dirty="0">
                <a:latin typeface="Consolas" panose="020B0609020204030204" pitchFamily="49" charset="0"/>
              </a:rPr>
              <a:t> </a:t>
            </a:r>
            <a:r>
              <a:rPr lang="en-US" altLang="en-US" sz="1600" dirty="0" err="1">
                <a:latin typeface="Consolas" panose="020B0609020204030204" pitchFamily="49" charset="0"/>
              </a:rPr>
              <a:t>obj</a:t>
            </a:r>
            <a:r>
              <a:rPr lang="en-US" altLang="en-US" sz="1600" dirty="0">
                <a:latin typeface="Consolas" panose="020B0609020204030204" pitchFamily="49" charset="0"/>
              </a:rPr>
              <a:t>;</a:t>
            </a:r>
            <a:br>
              <a:rPr lang="en-US" altLang="en-US" sz="1600" dirty="0">
                <a:latin typeface="Consolas" panose="020B0609020204030204" pitchFamily="49" charset="0"/>
              </a:rPr>
            </a:br>
            <a:r>
              <a:rPr lang="en-US" altLang="en-US" sz="1600" dirty="0"/>
              <a:t>with</a:t>
            </a:r>
            <a:br>
              <a:rPr lang="en-US" altLang="en-US" sz="1600" dirty="0"/>
            </a:br>
            <a:r>
              <a:rPr lang="en-US" altLang="en-US" sz="1600" dirty="0"/>
              <a:t>   </a:t>
            </a:r>
            <a:r>
              <a:rPr lang="en-US" altLang="en-US" sz="1600" dirty="0" err="1">
                <a:latin typeface="Consolas" panose="020B0609020204030204" pitchFamily="49" charset="0"/>
              </a:rPr>
              <a:t>className</a:t>
            </a:r>
            <a:r>
              <a:rPr lang="en-US" altLang="en-US" sz="1600" dirty="0">
                <a:latin typeface="Consolas" panose="020B0609020204030204" pitchFamily="49" charset="0"/>
              </a:rPr>
              <a:t>&lt;T&gt; </a:t>
            </a:r>
            <a:r>
              <a:rPr lang="en-US" altLang="en-US" sz="1600" dirty="0" err="1">
                <a:latin typeface="Consolas" panose="020B0609020204030204" pitchFamily="49" charset="0"/>
              </a:rPr>
              <a:t>obj</a:t>
            </a:r>
            <a:r>
              <a:rPr lang="en-US" altLang="en-US" sz="1600" dirty="0">
                <a:latin typeface="Consolas" panose="020B0609020204030204" pitchFamily="49" charset="0"/>
              </a:rPr>
              <a:t>;</a:t>
            </a:r>
            <a:br>
              <a:rPr lang="en-US" altLang="en-US" sz="1600" dirty="0">
                <a:latin typeface="Consolas" panose="020B0609020204030204" pitchFamily="49" charset="0"/>
              </a:rPr>
            </a:br>
            <a:endParaRPr lang="en-US" altLang="en-US" sz="1000" dirty="0">
              <a:latin typeface="Consolas" panose="020B0609020204030204" pitchFamily="49" charset="0"/>
            </a:endParaRPr>
          </a:p>
          <a:p>
            <a:pPr lvl="1" eaLnBrk="1" hangingPunct="1">
              <a:lnSpc>
                <a:spcPct val="80000"/>
              </a:lnSpc>
            </a:pPr>
            <a:r>
              <a:rPr lang="en-US" altLang="en-US" sz="1600" dirty="0"/>
              <a:t>Replace every occurrence of the specific type, say </a:t>
            </a:r>
            <a:r>
              <a:rPr lang="en-US" altLang="en-US" sz="1600" dirty="0" err="1"/>
              <a:t>int</a:t>
            </a:r>
            <a:r>
              <a:rPr lang="en-US" altLang="en-US" sz="1600" dirty="0"/>
              <a:t>, with the generic type name 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a:extLst>
              <a:ext uri="{FF2B5EF4-FFF2-40B4-BE49-F238E27FC236}">
                <a16:creationId xmlns:a16="http://schemas.microsoft.com/office/drawing/2014/main" id="{E39D251A-3512-44B8-BFDE-9C06B6257E1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26E9DE-7166-4E17-B8FC-D854501250C1}" type="slidenum">
              <a:rPr lang="en-US" altLang="en-US">
                <a:solidFill>
                  <a:srgbClr val="660033"/>
                </a:solidFill>
              </a:rPr>
              <a:pPr eaLnBrk="1" hangingPunct="1"/>
              <a:t>9</a:t>
            </a:fld>
            <a:endParaRPr lang="en-US" altLang="en-US">
              <a:solidFill>
                <a:srgbClr val="660033"/>
              </a:solidFill>
            </a:endParaRPr>
          </a:p>
        </p:txBody>
      </p:sp>
      <p:sp>
        <p:nvSpPr>
          <p:cNvPr id="10243" name="Rectangle 2">
            <a:extLst>
              <a:ext uri="{FF2B5EF4-FFF2-40B4-BE49-F238E27FC236}">
                <a16:creationId xmlns:a16="http://schemas.microsoft.com/office/drawing/2014/main" id="{C23055A9-939D-4AE9-8173-D2ACF7531872}"/>
              </a:ext>
            </a:extLst>
          </p:cNvPr>
          <p:cNvSpPr>
            <a:spLocks noGrp="1" noChangeArrowheads="1"/>
          </p:cNvSpPr>
          <p:nvPr>
            <p:ph type="title"/>
          </p:nvPr>
        </p:nvSpPr>
        <p:spPr/>
        <p:txBody>
          <a:bodyPr/>
          <a:lstStyle/>
          <a:p>
            <a:pPr eaLnBrk="1" hangingPunct="1"/>
            <a:r>
              <a:rPr lang="en-US" altLang="en-US"/>
              <a:t>Template Parameters</a:t>
            </a:r>
          </a:p>
        </p:txBody>
      </p:sp>
      <p:sp>
        <p:nvSpPr>
          <p:cNvPr id="10244" name="Rectangle 4">
            <a:extLst>
              <a:ext uri="{FF2B5EF4-FFF2-40B4-BE49-F238E27FC236}">
                <a16:creationId xmlns:a16="http://schemas.microsoft.com/office/drawing/2014/main" id="{8F4DE96A-A989-4BB9-99B5-65CF49240360}"/>
              </a:ext>
            </a:extLst>
          </p:cNvPr>
          <p:cNvSpPr>
            <a:spLocks noGrp="1" noChangeArrowheads="1"/>
          </p:cNvSpPr>
          <p:nvPr>
            <p:ph type="body" sz="half" idx="1"/>
          </p:nvPr>
        </p:nvSpPr>
        <p:spPr>
          <a:xfrm>
            <a:off x="457200" y="1981200"/>
            <a:ext cx="4038600" cy="4144963"/>
          </a:xfrm>
        </p:spPr>
        <p:txBody>
          <a:bodyPr/>
          <a:lstStyle/>
          <a:p>
            <a:pPr eaLnBrk="1" hangingPunct="1">
              <a:lnSpc>
                <a:spcPct val="80000"/>
              </a:lnSpc>
            </a:pPr>
            <a:r>
              <a:rPr lang="en-US" altLang="en-US" sz="1600" u="sng" dirty="0"/>
              <a:t>Types defined in applications and libraries</a:t>
            </a:r>
            <a:br>
              <a:rPr lang="en-US" altLang="en-US" sz="1600" dirty="0"/>
            </a:br>
            <a:br>
              <a:rPr lang="en-US" altLang="en-US" sz="900" dirty="0"/>
            </a:br>
            <a:r>
              <a:rPr lang="en-US" altLang="en-US" sz="1600" dirty="0">
                <a:latin typeface="Consolas" panose="020B0609020204030204" pitchFamily="49" charset="0"/>
              </a:rPr>
              <a:t>template&lt;class T&gt; stack { … }</a:t>
            </a:r>
            <a:br>
              <a:rPr lang="en-US" altLang="en-US" sz="1600" dirty="0">
                <a:latin typeface="Consolas" panose="020B0609020204030204" pitchFamily="49" charset="0"/>
              </a:rPr>
            </a:br>
            <a:r>
              <a:rPr lang="en-US" altLang="en-US" sz="1600" dirty="0">
                <a:latin typeface="Consolas" panose="020B0609020204030204" pitchFamily="49" charset="0"/>
              </a:rPr>
              <a:t>stack&lt;Widget&gt; </a:t>
            </a:r>
            <a:r>
              <a:rPr lang="en-US" altLang="en-US" sz="1600" dirty="0" err="1">
                <a:latin typeface="Consolas" panose="020B0609020204030204" pitchFamily="49" charset="0"/>
              </a:rPr>
              <a:t>myStack</a:t>
            </a:r>
            <a:r>
              <a:rPr lang="en-US" altLang="en-US" sz="1600" dirty="0">
                <a:latin typeface="Consolas" panose="020B0609020204030204" pitchFamily="49" charset="0"/>
              </a:rPr>
              <a:t>;</a:t>
            </a:r>
            <a:br>
              <a:rPr lang="en-US" altLang="en-US" sz="1600" dirty="0">
                <a:latin typeface="Consolas" panose="020B0609020204030204" pitchFamily="49" charset="0"/>
              </a:rPr>
            </a:br>
            <a:endParaRPr lang="en-US" altLang="en-US" sz="1600" dirty="0">
              <a:latin typeface="Consolas" panose="020B0609020204030204" pitchFamily="49" charset="0"/>
            </a:endParaRPr>
          </a:p>
          <a:p>
            <a:pPr eaLnBrk="1" hangingPunct="1">
              <a:lnSpc>
                <a:spcPct val="80000"/>
              </a:lnSpc>
            </a:pPr>
            <a:r>
              <a:rPr lang="en-US" altLang="en-US" sz="1600" u="sng" dirty="0"/>
              <a:t>Native types</a:t>
            </a:r>
            <a:r>
              <a:rPr lang="en-US" altLang="en-US" sz="1600" dirty="0"/>
              <a:t>, e.g., </a:t>
            </a:r>
            <a:r>
              <a:rPr lang="en-US" altLang="en-US" sz="1600" dirty="0" err="1"/>
              <a:t>int</a:t>
            </a:r>
            <a:r>
              <a:rPr lang="en-US" altLang="en-US" sz="1600" dirty="0"/>
              <a:t>, double, …</a:t>
            </a:r>
            <a:br>
              <a:rPr lang="en-US" altLang="en-US" sz="1600" dirty="0"/>
            </a:br>
            <a:br>
              <a:rPr lang="en-US" altLang="en-US" sz="900" dirty="0"/>
            </a:br>
            <a:r>
              <a:rPr lang="en-US" altLang="en-US" sz="1600" dirty="0">
                <a:latin typeface="Consolas" panose="020B0609020204030204" pitchFamily="49" charset="0"/>
              </a:rPr>
              <a:t>template&lt;class T, </a:t>
            </a:r>
            <a:r>
              <a:rPr lang="en-US" altLang="en-US" sz="1600" dirty="0" err="1">
                <a:latin typeface="Consolas" panose="020B0609020204030204" pitchFamily="49" charset="0"/>
              </a:rPr>
              <a:t>int</a:t>
            </a:r>
            <a:r>
              <a:rPr lang="en-US" altLang="en-US" sz="1600" dirty="0">
                <a:latin typeface="Consolas" panose="020B0609020204030204" pitchFamily="49" charset="0"/>
              </a:rPr>
              <a:t> </a:t>
            </a:r>
            <a:r>
              <a:rPr lang="en-US" altLang="en-US" sz="1600" dirty="0" err="1">
                <a:latin typeface="Consolas" panose="020B0609020204030204" pitchFamily="49" charset="0"/>
              </a:rPr>
              <a:t>i</a:t>
            </a:r>
            <a:r>
              <a:rPr lang="en-US" altLang="en-US" sz="1600" dirty="0">
                <a:latin typeface="Consolas" panose="020B0609020204030204" pitchFamily="49" charset="0"/>
              </a:rPr>
              <a:t>&gt; buffer { … }</a:t>
            </a:r>
            <a:br>
              <a:rPr lang="en-US" altLang="en-US" sz="1600" dirty="0">
                <a:latin typeface="Consolas" panose="020B0609020204030204" pitchFamily="49" charset="0"/>
              </a:rPr>
            </a:br>
            <a:r>
              <a:rPr lang="en-US" altLang="en-US" sz="1600" dirty="0">
                <a:latin typeface="Consolas" panose="020B0609020204030204" pitchFamily="49" charset="0"/>
              </a:rPr>
              <a:t>buffer&lt;char,255&gt; </a:t>
            </a:r>
            <a:r>
              <a:rPr lang="en-US" altLang="en-US" sz="1600" dirty="0" err="1">
                <a:latin typeface="Consolas" panose="020B0609020204030204" pitchFamily="49" charset="0"/>
              </a:rPr>
              <a:t>pathbuff</a:t>
            </a:r>
            <a:r>
              <a:rPr lang="en-US" altLang="en-US" sz="1600" dirty="0">
                <a:latin typeface="Consolas" panose="020B0609020204030204" pitchFamily="49" charset="0"/>
              </a:rPr>
              <a:t>;</a:t>
            </a:r>
            <a:br>
              <a:rPr lang="en-US" altLang="en-US" sz="1600" dirty="0">
                <a:latin typeface="Consolas" panose="020B0609020204030204" pitchFamily="49" charset="0"/>
              </a:rPr>
            </a:br>
            <a:endParaRPr lang="en-US" altLang="en-US" sz="1600" dirty="0">
              <a:latin typeface="Consolas" panose="020B0609020204030204" pitchFamily="49" charset="0"/>
            </a:endParaRPr>
          </a:p>
          <a:p>
            <a:pPr eaLnBrk="1" hangingPunct="1">
              <a:lnSpc>
                <a:spcPct val="80000"/>
              </a:lnSpc>
            </a:pPr>
            <a:r>
              <a:rPr lang="en-US" altLang="en-US" sz="1600" u="sng" dirty="0"/>
              <a:t>Other templates</a:t>
            </a:r>
            <a:r>
              <a:rPr lang="en-US" altLang="en-US" sz="1600" dirty="0"/>
              <a:t>, called template </a:t>
            </a:r>
            <a:r>
              <a:rPr lang="en-US" altLang="en-US" sz="1600" dirty="0" err="1"/>
              <a:t>template</a:t>
            </a:r>
            <a:r>
              <a:rPr lang="en-US" altLang="en-US" sz="1600" dirty="0"/>
              <a:t> </a:t>
            </a:r>
            <a:r>
              <a:rPr lang="en-US" altLang="en-US" sz="1600" dirty="0" err="1"/>
              <a:t>paramters</a:t>
            </a:r>
            <a:br>
              <a:rPr lang="en-US" altLang="en-US" sz="900" dirty="0"/>
            </a:br>
            <a:br>
              <a:rPr lang="en-US" altLang="en-US" sz="900" dirty="0"/>
            </a:br>
            <a:r>
              <a:rPr lang="en-US" altLang="en-US" sz="1600" dirty="0">
                <a:latin typeface="Consolas" panose="020B0609020204030204" pitchFamily="49" charset="0"/>
              </a:rPr>
              <a:t>template&lt;class T, template &lt;class T&gt;  class V&gt; </a:t>
            </a:r>
            <a:r>
              <a:rPr lang="en-US" altLang="en-US" sz="1600" dirty="0" err="1">
                <a:latin typeface="Consolas" panose="020B0609020204030204" pitchFamily="49" charset="0"/>
              </a:rPr>
              <a:t>myClass</a:t>
            </a:r>
            <a:r>
              <a:rPr lang="en-US" altLang="en-US" sz="1600" dirty="0">
                <a:latin typeface="Consolas" panose="020B0609020204030204" pitchFamily="49" charset="0"/>
              </a:rPr>
              <a:t> { … }</a:t>
            </a:r>
            <a:br>
              <a:rPr lang="en-US" altLang="en-US" sz="800" dirty="0">
                <a:latin typeface="Consolas" panose="020B0609020204030204" pitchFamily="49" charset="0"/>
              </a:rPr>
            </a:br>
            <a:br>
              <a:rPr lang="en-US" altLang="en-US" sz="800" dirty="0"/>
            </a:br>
            <a:r>
              <a:rPr lang="en-US" altLang="en-US" sz="1600" dirty="0" err="1">
                <a:latin typeface="Consolas" panose="020B0609020204030204" pitchFamily="49" charset="0"/>
              </a:rPr>
              <a:t>myClass</a:t>
            </a:r>
            <a:r>
              <a:rPr lang="en-US" altLang="en-US" sz="1600" dirty="0">
                <a:latin typeface="Consolas" panose="020B0609020204030204" pitchFamily="49" charset="0"/>
              </a:rPr>
              <a:t>&lt;</a:t>
            </a:r>
            <a:r>
              <a:rPr lang="en-US" altLang="en-US" sz="1600" dirty="0" err="1">
                <a:latin typeface="Consolas" panose="020B0609020204030204" pitchFamily="49" charset="0"/>
              </a:rPr>
              <a:t>int</a:t>
            </a:r>
            <a:r>
              <a:rPr lang="en-US" altLang="en-US" sz="1600" dirty="0">
                <a:latin typeface="Consolas" panose="020B0609020204030204" pitchFamily="49" charset="0"/>
              </a:rPr>
              <a:t>, stack&gt; mc;</a:t>
            </a:r>
            <a:br>
              <a:rPr lang="en-US" altLang="en-US" sz="1600" dirty="0">
                <a:latin typeface="Consolas" panose="020B0609020204030204" pitchFamily="49" charset="0"/>
              </a:rPr>
            </a:br>
            <a:r>
              <a:rPr lang="en-US" altLang="en-US" sz="1600" dirty="0"/>
              <a:t>   instead of</a:t>
            </a:r>
            <a:br>
              <a:rPr lang="en-US" altLang="en-US" sz="1600" dirty="0"/>
            </a:br>
            <a:r>
              <a:rPr lang="en-US" altLang="en-US" sz="1600" dirty="0" err="1">
                <a:latin typeface="Consolas" panose="020B0609020204030204" pitchFamily="49" charset="0"/>
              </a:rPr>
              <a:t>myClass</a:t>
            </a:r>
            <a:r>
              <a:rPr lang="en-US" altLang="en-US" sz="1600" dirty="0">
                <a:latin typeface="Consolas" panose="020B0609020204030204" pitchFamily="49" charset="0"/>
              </a:rPr>
              <a:t>&lt;</a:t>
            </a:r>
            <a:r>
              <a:rPr lang="en-US" altLang="en-US" sz="1600" dirty="0" err="1">
                <a:latin typeface="Consolas" panose="020B0609020204030204" pitchFamily="49" charset="0"/>
              </a:rPr>
              <a:t>int</a:t>
            </a:r>
            <a:r>
              <a:rPr lang="en-US" altLang="en-US" sz="1600" dirty="0">
                <a:latin typeface="Consolas" panose="020B0609020204030204" pitchFamily="49" charset="0"/>
              </a:rPr>
              <a:t>, stack&lt;</a:t>
            </a:r>
            <a:r>
              <a:rPr lang="en-US" altLang="en-US" sz="1600" dirty="0" err="1">
                <a:latin typeface="Consolas" panose="020B0609020204030204" pitchFamily="49" charset="0"/>
              </a:rPr>
              <a:t>int</a:t>
            </a:r>
            <a:r>
              <a:rPr lang="en-US" altLang="en-US" sz="1600" dirty="0">
                <a:latin typeface="Consolas" panose="020B0609020204030204" pitchFamily="49" charset="0"/>
              </a:rPr>
              <a:t>&gt; &gt; mc;</a:t>
            </a:r>
            <a:br>
              <a:rPr lang="en-US" altLang="en-US" sz="1600" dirty="0">
                <a:latin typeface="Consolas" panose="020B0609020204030204" pitchFamily="49" charset="0"/>
              </a:rPr>
            </a:br>
            <a:endParaRPr lang="en-US" altLang="en-US" sz="1600" dirty="0">
              <a:latin typeface="Consolas" panose="020B0609020204030204" pitchFamily="49" charset="0"/>
            </a:endParaRPr>
          </a:p>
          <a:p>
            <a:pPr eaLnBrk="1" hangingPunct="1">
              <a:lnSpc>
                <a:spcPct val="80000"/>
              </a:lnSpc>
              <a:buFontTx/>
              <a:buNone/>
            </a:pPr>
            <a:endParaRPr lang="en-US" altLang="en-US" sz="1600" dirty="0"/>
          </a:p>
        </p:txBody>
      </p:sp>
      <p:sp>
        <p:nvSpPr>
          <p:cNvPr id="10245" name="Rectangle 5">
            <a:extLst>
              <a:ext uri="{FF2B5EF4-FFF2-40B4-BE49-F238E27FC236}">
                <a16:creationId xmlns:a16="http://schemas.microsoft.com/office/drawing/2014/main" id="{4BD43FD5-436C-45D7-928B-0D6DEBEC356B}"/>
              </a:ext>
            </a:extLst>
          </p:cNvPr>
          <p:cNvSpPr>
            <a:spLocks noGrp="1" noChangeArrowheads="1"/>
          </p:cNvSpPr>
          <p:nvPr>
            <p:ph type="body" sz="half" idx="2"/>
          </p:nvPr>
        </p:nvSpPr>
        <p:spPr>
          <a:xfrm>
            <a:off x="4495800" y="1981200"/>
            <a:ext cx="4343400" cy="4144963"/>
          </a:xfrm>
        </p:spPr>
        <p:txBody>
          <a:bodyPr/>
          <a:lstStyle/>
          <a:p>
            <a:pPr eaLnBrk="1" hangingPunct="1">
              <a:lnSpc>
                <a:spcPct val="80000"/>
              </a:lnSpc>
            </a:pPr>
            <a:r>
              <a:rPr lang="en-US" altLang="en-US" sz="1600" u="sng" dirty="0"/>
              <a:t>Constant expressions</a:t>
            </a:r>
            <a:br>
              <a:rPr lang="en-US" altLang="en-US" sz="1600" dirty="0"/>
            </a:br>
            <a:br>
              <a:rPr lang="en-US" altLang="en-US" sz="900" dirty="0"/>
            </a:br>
            <a:r>
              <a:rPr lang="en-US" altLang="en-US" sz="1600" dirty="0" err="1">
                <a:latin typeface="Consolas" panose="020B0609020204030204" pitchFamily="49" charset="0"/>
              </a:rPr>
              <a:t>enum</a:t>
            </a:r>
            <a:r>
              <a:rPr lang="en-US" altLang="en-US" sz="1600" dirty="0">
                <a:latin typeface="Consolas" panose="020B0609020204030204" pitchFamily="49" charset="0"/>
              </a:rPr>
              <a:t> </a:t>
            </a:r>
            <a:r>
              <a:rPr lang="en-US" altLang="en-US" sz="1600" dirty="0" err="1">
                <a:latin typeface="Consolas" panose="020B0609020204030204" pitchFamily="49" charset="0"/>
              </a:rPr>
              <a:t>thread_type</a:t>
            </a:r>
            <a:r>
              <a:rPr lang="en-US" altLang="en-US" sz="1600" dirty="0">
                <a:latin typeface="Consolas" panose="020B0609020204030204" pitchFamily="49" charset="0"/>
              </a:rPr>
              <a:t> { default, terminating };</a:t>
            </a:r>
            <a:br>
              <a:rPr lang="en-US" altLang="en-US" sz="1600" dirty="0">
                <a:latin typeface="Consolas" panose="020B0609020204030204" pitchFamily="49" charset="0"/>
              </a:rPr>
            </a:br>
            <a:r>
              <a:rPr lang="en-US" altLang="en-US" sz="1600" dirty="0">
                <a:latin typeface="Consolas" panose="020B0609020204030204" pitchFamily="49" charset="0"/>
              </a:rPr>
              <a:t>template &lt;</a:t>
            </a:r>
            <a:r>
              <a:rPr lang="en-US" altLang="en-US" sz="1600" dirty="0" err="1">
                <a:latin typeface="Consolas" panose="020B0609020204030204" pitchFamily="49" charset="0"/>
              </a:rPr>
              <a:t>thread_type</a:t>
            </a:r>
            <a:r>
              <a:rPr lang="en-US" altLang="en-US" sz="1600" dirty="0">
                <a:latin typeface="Consolas" panose="020B0609020204030204" pitchFamily="49" charset="0"/>
              </a:rPr>
              <a:t>&gt;</a:t>
            </a:r>
            <a:br>
              <a:rPr lang="en-US" altLang="en-US" sz="1600" dirty="0">
                <a:latin typeface="Consolas" panose="020B0609020204030204" pitchFamily="49" charset="0"/>
              </a:rPr>
            </a:br>
            <a:r>
              <a:rPr lang="en-US" altLang="en-US" sz="1600" dirty="0">
                <a:latin typeface="Consolas" panose="020B0609020204030204" pitchFamily="49" charset="0"/>
              </a:rPr>
              <a:t>class Thread { … };</a:t>
            </a:r>
            <a:br>
              <a:rPr lang="en-US" altLang="en-US" sz="800" dirty="0">
                <a:latin typeface="Consolas" panose="020B0609020204030204" pitchFamily="49" charset="0"/>
              </a:rPr>
            </a:br>
            <a:br>
              <a:rPr lang="en-US" altLang="en-US" sz="800" dirty="0">
                <a:latin typeface="Consolas" panose="020B0609020204030204" pitchFamily="49" charset="0"/>
              </a:rPr>
            </a:br>
            <a:r>
              <a:rPr lang="en-US" altLang="en-US" sz="1600" dirty="0">
                <a:latin typeface="Consolas" panose="020B0609020204030204" pitchFamily="49" charset="0"/>
              </a:rPr>
              <a:t>Thread&lt;default&gt; </a:t>
            </a:r>
            <a:r>
              <a:rPr lang="en-US" altLang="en-US" sz="1600" dirty="0" err="1">
                <a:latin typeface="Consolas" panose="020B0609020204030204" pitchFamily="49" charset="0"/>
              </a:rPr>
              <a:t>myThread</a:t>
            </a:r>
            <a:r>
              <a:rPr lang="en-US" altLang="en-US" sz="1600" dirty="0">
                <a:latin typeface="Consolas" panose="020B0609020204030204" pitchFamily="49" charset="0"/>
              </a:rPr>
              <a:t>;</a:t>
            </a:r>
            <a:br>
              <a:rPr lang="en-US" altLang="en-US" sz="1600" dirty="0">
                <a:latin typeface="Consolas" panose="020B0609020204030204" pitchFamily="49" charset="0"/>
              </a:rPr>
            </a:br>
            <a:endParaRPr lang="en-US" altLang="en-US" sz="1600" dirty="0">
              <a:latin typeface="Consolas" panose="020B0609020204030204" pitchFamily="49" charset="0"/>
            </a:endParaRPr>
          </a:p>
          <a:p>
            <a:pPr eaLnBrk="1" hangingPunct="1">
              <a:lnSpc>
                <a:spcPct val="80000"/>
              </a:lnSpc>
            </a:pPr>
            <a:r>
              <a:rPr lang="en-US" altLang="en-US" sz="1600" u="sng" dirty="0"/>
              <a:t>Address of a function or object with external linkage</a:t>
            </a:r>
            <a:br>
              <a:rPr lang="en-US" altLang="en-US" sz="1600" dirty="0"/>
            </a:br>
            <a:br>
              <a:rPr lang="en-US" altLang="en-US" sz="900" dirty="0"/>
            </a:br>
            <a:r>
              <a:rPr lang="en-US" altLang="en-US" sz="1600" dirty="0">
                <a:latin typeface="Consolas" panose="020B0609020204030204" pitchFamily="49" charset="0"/>
              </a:rPr>
              <a:t>template&lt;class R, class A, R(*</a:t>
            </a:r>
            <a:r>
              <a:rPr lang="en-US" altLang="en-US" sz="1600" dirty="0" err="1">
                <a:latin typeface="Consolas" panose="020B0609020204030204" pitchFamily="49" charset="0"/>
              </a:rPr>
              <a:t>fptr</a:t>
            </a:r>
            <a:r>
              <a:rPr lang="en-US" altLang="en-US" sz="1600" dirty="0">
                <a:latin typeface="Consolas" panose="020B0609020204030204" pitchFamily="49" charset="0"/>
              </a:rPr>
              <a:t>)(A)&gt; class delegate { … }</a:t>
            </a:r>
            <a:br>
              <a:rPr lang="en-US" altLang="en-US" sz="800" dirty="0">
                <a:latin typeface="Consolas" panose="020B0609020204030204" pitchFamily="49" charset="0"/>
              </a:rPr>
            </a:br>
            <a:br>
              <a:rPr lang="en-US" altLang="en-US" sz="800" dirty="0">
                <a:latin typeface="Consolas" panose="020B0609020204030204" pitchFamily="49" charset="0"/>
              </a:rPr>
            </a:br>
            <a:r>
              <a:rPr lang="en-US" altLang="en-US" sz="1600" dirty="0">
                <a:latin typeface="Consolas" panose="020B0609020204030204" pitchFamily="49" charset="0"/>
              </a:rPr>
              <a:t>delegate&lt;</a:t>
            </a:r>
            <a:r>
              <a:rPr lang="en-US" altLang="en-US" sz="1600" dirty="0" err="1">
                <a:latin typeface="Consolas" panose="020B0609020204030204" pitchFamily="49" charset="0"/>
              </a:rPr>
              <a:t>int,double,mfunc</a:t>
            </a:r>
            <a:r>
              <a:rPr lang="en-US" altLang="en-US" sz="1600" dirty="0">
                <a:latin typeface="Consolas" panose="020B0609020204030204" pitchFamily="49" charset="0"/>
              </a:rPr>
              <a:t>&gt; del;</a:t>
            </a:r>
            <a:br>
              <a:rPr lang="en-US" altLang="en-US" sz="1600" dirty="0">
                <a:latin typeface="Consolas" panose="020B0609020204030204" pitchFamily="49" charset="0"/>
              </a:rPr>
            </a:br>
            <a:endParaRPr lang="en-US" altLang="en-US" sz="1600" dirty="0">
              <a:latin typeface="Consolas" panose="020B0609020204030204" pitchFamily="49" charset="0"/>
            </a:endParaRPr>
          </a:p>
        </p:txBody>
      </p:sp>
      <p:sp>
        <p:nvSpPr>
          <p:cNvPr id="10246" name="Text Box 6">
            <a:extLst>
              <a:ext uri="{FF2B5EF4-FFF2-40B4-BE49-F238E27FC236}">
                <a16:creationId xmlns:a16="http://schemas.microsoft.com/office/drawing/2014/main" id="{CEF95C71-4EDE-4831-90B7-BF62008A3A76}"/>
              </a:ext>
            </a:extLst>
          </p:cNvPr>
          <p:cNvSpPr txBox="1">
            <a:spLocks noChangeArrowheads="1"/>
          </p:cNvSpPr>
          <p:nvPr/>
        </p:nvSpPr>
        <p:spPr bwMode="auto">
          <a:xfrm>
            <a:off x="457200" y="13716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a:solidFill>
                  <a:srgbClr val="5F071C"/>
                </a:solidFill>
              </a:rPr>
              <a:t>Template parameters may be:</a:t>
            </a:r>
          </a:p>
        </p:txBody>
      </p:sp>
    </p:spTree>
  </p:cSld>
  <p:clrMapOvr>
    <a:masterClrMapping/>
  </p:clrMapOvr>
</p:sld>
</file>

<file path=ppt/theme/theme1.xml><?xml version="1.0" encoding="utf-8"?>
<a:theme xmlns:a="http://schemas.openxmlformats.org/drawingml/2006/main" name="Default Design">
  <a:themeElements>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546</Words>
  <Application>Microsoft Office PowerPoint</Application>
  <PresentationFormat>On-screen Show (4:3)</PresentationFormat>
  <Paragraphs>178</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Consolas</vt:lpstr>
      <vt:lpstr>Courier New</vt:lpstr>
      <vt:lpstr>Default Design</vt:lpstr>
      <vt:lpstr>Templates</vt:lpstr>
      <vt:lpstr>Agenda</vt:lpstr>
      <vt:lpstr>Simple Examples</vt:lpstr>
      <vt:lpstr>Instantiation</vt:lpstr>
      <vt:lpstr>Template Functions</vt:lpstr>
      <vt:lpstr>Template Classes</vt:lpstr>
      <vt:lpstr>Template Class Instantiation</vt:lpstr>
      <vt:lpstr>Rewrite Rules</vt:lpstr>
      <vt:lpstr>Template Parameters</vt:lpstr>
      <vt:lpstr>Template Members</vt:lpstr>
      <vt:lpstr>Template Specializations</vt:lpstr>
      <vt:lpstr>Template Specializations</vt:lpstr>
      <vt:lpstr>Specialization Targets</vt:lpstr>
      <vt:lpstr>Partial Template Specialization</vt:lpstr>
      <vt:lpstr>Containers</vt:lpstr>
      <vt:lpstr>Container Types</vt:lpstr>
      <vt:lpstr>Template Container Types</vt:lpstr>
      <vt:lpstr>Container Semantics</vt:lpstr>
      <vt:lpstr>Reference Semantics</vt:lpstr>
      <vt:lpstr>Value Semantics</vt:lpstr>
      <vt:lpstr>Container Semantics</vt:lpstr>
      <vt:lpstr>Container Iterators</vt:lpstr>
      <vt:lpstr>Iterator Issues</vt:lpstr>
      <vt:lpstr>Conclusion</vt:lpstr>
    </vt:vector>
  </TitlesOfParts>
  <Company>Syracuse Software Technology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Templates</dc:title>
  <dc:creator>Jim Fawcett</dc:creator>
  <cp:lastModifiedBy>James Fawcett</cp:lastModifiedBy>
  <cp:revision>8</cp:revision>
  <dcterms:created xsi:type="dcterms:W3CDTF">2007-02-03T20:59:17Z</dcterms:created>
  <dcterms:modified xsi:type="dcterms:W3CDTF">2017-08-05T19:11:43Z</dcterms:modified>
</cp:coreProperties>
</file>