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83" r:id="rId2"/>
    <p:sldId id="280" r:id="rId3"/>
    <p:sldId id="281" r:id="rId4"/>
    <p:sldId id="282" r:id="rId5"/>
  </p:sldIdLst>
  <p:sldSz cx="7589838" cy="9875838"/>
  <p:notesSz cx="91440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10">
          <p15:clr>
            <a:srgbClr val="A4A3A4"/>
          </p15:clr>
        </p15:guide>
        <p15:guide id="2" pos="23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33"/>
    <a:srgbClr val="FFFFCC"/>
    <a:srgbClr val="C0FE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70" d="100"/>
          <a:sy n="70" d="100"/>
        </p:scale>
        <p:origin x="1782" y="78"/>
      </p:cViewPr>
      <p:guideLst>
        <p:guide orient="horz" pos="3110"/>
        <p:guide pos="23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102" y="-9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2A4D58A-E47E-4ED6-9D78-B6F7624BC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4175" y="6521450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>
            <a:lvl1pPr defTabSz="868363"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8363"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68363"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8363"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8363"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u="none"/>
              <a:t>Page </a:t>
            </a:r>
            <a:fld id="{68D59B4C-6F6D-4603-B445-BBF515095218}" type="slidenum">
              <a:rPr lang="en-US" altLang="en-US" u="none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u="none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1248354-3B12-44E8-B8D6-4E0C51EB119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586163" y="515938"/>
            <a:ext cx="1973262" cy="2568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F84F2C0-ABD3-4775-A26E-678BF4205AD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A68FED4-BB13-42C6-97D5-56B0EB0394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AAEF8C0-86CB-4380-A2CD-1246B406EA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429A121-7643-4AF7-92C4-15A85D9BC4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8EBFBF1-FB48-4977-A09E-779DFD9034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C299C4A-4003-4F41-99FB-B8AD4245E6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36ADA4C-99EA-47BC-B718-A9757882D0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CE417-C651-4629-A810-3D564E7F85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8730" y="1616255"/>
            <a:ext cx="5692379" cy="3438255"/>
          </a:xfrm>
        </p:spPr>
        <p:txBody>
          <a:bodyPr anchor="b"/>
          <a:lstStyle>
            <a:lvl1pPr algn="ctr">
              <a:defRPr sz="373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0E0658-D140-497F-9432-5234B9400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8730" y="5187102"/>
            <a:ext cx="5692379" cy="2384374"/>
          </a:xfrm>
        </p:spPr>
        <p:txBody>
          <a:bodyPr/>
          <a:lstStyle>
            <a:lvl1pPr marL="0" indent="0" algn="ctr">
              <a:buNone/>
              <a:defRPr sz="1494"/>
            </a:lvl1pPr>
            <a:lvl2pPr marL="284607" indent="0" algn="ctr">
              <a:buNone/>
              <a:defRPr sz="1245"/>
            </a:lvl2pPr>
            <a:lvl3pPr marL="569214" indent="0" algn="ctr">
              <a:buNone/>
              <a:defRPr sz="1121"/>
            </a:lvl3pPr>
            <a:lvl4pPr marL="853821" indent="0" algn="ctr">
              <a:buNone/>
              <a:defRPr sz="996"/>
            </a:lvl4pPr>
            <a:lvl5pPr marL="1138428" indent="0" algn="ctr">
              <a:buNone/>
              <a:defRPr sz="996"/>
            </a:lvl5pPr>
            <a:lvl6pPr marL="1423035" indent="0" algn="ctr">
              <a:buNone/>
              <a:defRPr sz="996"/>
            </a:lvl6pPr>
            <a:lvl7pPr marL="1707642" indent="0" algn="ctr">
              <a:buNone/>
              <a:defRPr sz="996"/>
            </a:lvl7pPr>
            <a:lvl8pPr marL="1992249" indent="0" algn="ctr">
              <a:buNone/>
              <a:defRPr sz="996"/>
            </a:lvl8pPr>
            <a:lvl9pPr marL="2276856" indent="0" algn="ctr">
              <a:buNone/>
              <a:defRPr sz="996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26C83-A381-4C79-828B-F83DF48F5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0F37-831C-4BF9-81EC-F7C8FD8269E0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426D3-D257-4BD9-B943-1471FF8AF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802EE-4D0F-4038-A7F9-0C3EEC9E7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6B7E-44D2-494D-97E7-E006349C7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88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F08EA-D42C-4F82-BC0B-E02533BA8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0BE06C-2FF9-4E5E-BB74-FDFD4D22F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63956-7841-4150-8E1D-699BDC04F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0F37-831C-4BF9-81EC-F7C8FD8269E0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F5EFF-208D-4979-8726-D8AD41380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B7454-856E-4A57-BB86-ED5BC4CF8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6B7E-44D2-494D-97E7-E006349C7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3D4700-996A-488C-84F6-D1954DFCEE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31478" y="525797"/>
            <a:ext cx="1636559" cy="83693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D840BE-9FEC-420B-9C1B-37E0AA1D58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21802" y="525797"/>
            <a:ext cx="4814803" cy="836931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B217E-2564-48A7-B0B1-E478C4EAF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0F37-831C-4BF9-81EC-F7C8FD8269E0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95A9B-8AEC-4267-9333-CB42B0F77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5B8D3-BB6F-4E3C-B93F-C58A6B543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6B7E-44D2-494D-97E7-E006349C7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8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A2BAD-1686-4EC0-B43C-556D5526D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EBF44-9285-4BA2-B0DA-8FD5BBC36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FBCDE-935E-47E8-A810-BAC2CC2AE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0F37-831C-4BF9-81EC-F7C8FD8269E0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96363-552F-490A-9D02-3F0FC63F2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598A4-4FFF-4CEB-9FF8-84CE7B85C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6B7E-44D2-494D-97E7-E006349C7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60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82944-E3CD-4332-B703-6344842AC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48" y="2462102"/>
            <a:ext cx="6546235" cy="4108074"/>
          </a:xfrm>
        </p:spPr>
        <p:txBody>
          <a:bodyPr anchor="b"/>
          <a:lstStyle>
            <a:lvl1pPr>
              <a:defRPr sz="373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4AF16A-0E3A-4A06-AAB9-A039617D6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7848" y="6609040"/>
            <a:ext cx="6546235" cy="2160339"/>
          </a:xfrm>
        </p:spPr>
        <p:txBody>
          <a:bodyPr/>
          <a:lstStyle>
            <a:lvl1pPr marL="0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1pPr>
            <a:lvl2pPr marL="284607" indent="0">
              <a:buNone/>
              <a:defRPr sz="1245">
                <a:solidFill>
                  <a:schemeClr val="tx1">
                    <a:tint val="75000"/>
                  </a:schemeClr>
                </a:solidFill>
              </a:defRPr>
            </a:lvl2pPr>
            <a:lvl3pPr marL="569214" indent="0">
              <a:buNone/>
              <a:defRPr sz="1121">
                <a:solidFill>
                  <a:schemeClr val="tx1">
                    <a:tint val="75000"/>
                  </a:schemeClr>
                </a:solidFill>
              </a:defRPr>
            </a:lvl3pPr>
            <a:lvl4pPr marL="853821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4pPr>
            <a:lvl5pPr marL="1138428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5pPr>
            <a:lvl6pPr marL="1423035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6pPr>
            <a:lvl7pPr marL="1707642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7pPr>
            <a:lvl8pPr marL="1992249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8pPr>
            <a:lvl9pPr marL="2276856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5A63B-D938-4BC7-85CE-4A9AE0C30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0F37-831C-4BF9-81EC-F7C8FD8269E0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857774-95C6-4D4C-9031-71800F6B8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50AB1-8FE6-4002-AB4B-21631B513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6B7E-44D2-494D-97E7-E006349C7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7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CA6B0-EE82-4D4A-A7C8-9DA349EA3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821C5-EF95-4B47-BA66-DCCFE3C786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1801" y="2628985"/>
            <a:ext cx="3225681" cy="62661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3E8969-93D0-4740-B79C-598736C7A0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42356" y="2628985"/>
            <a:ext cx="3225681" cy="62661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12E3CB-F43C-4ABD-A332-F50D594B1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0F37-831C-4BF9-81EC-F7C8FD8269E0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53A6F9-1D98-4443-B506-AFFC00C9D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440A9E-BC3F-4F50-B75D-1F4AD6CB6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6B7E-44D2-494D-97E7-E006349C7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5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B9D27-F892-4D26-97D5-C9731256B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790" y="525798"/>
            <a:ext cx="6546235" cy="19088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77BFEC-91CE-45A0-9BB1-46169A732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2790" y="2420953"/>
            <a:ext cx="3210857" cy="1186471"/>
          </a:xfrm>
        </p:spPr>
        <p:txBody>
          <a:bodyPr anchor="b"/>
          <a:lstStyle>
            <a:lvl1pPr marL="0" indent="0">
              <a:buNone/>
              <a:defRPr sz="1494" b="1"/>
            </a:lvl1pPr>
            <a:lvl2pPr marL="284607" indent="0">
              <a:buNone/>
              <a:defRPr sz="1245" b="1"/>
            </a:lvl2pPr>
            <a:lvl3pPr marL="569214" indent="0">
              <a:buNone/>
              <a:defRPr sz="1121" b="1"/>
            </a:lvl3pPr>
            <a:lvl4pPr marL="853821" indent="0">
              <a:buNone/>
              <a:defRPr sz="996" b="1"/>
            </a:lvl4pPr>
            <a:lvl5pPr marL="1138428" indent="0">
              <a:buNone/>
              <a:defRPr sz="996" b="1"/>
            </a:lvl5pPr>
            <a:lvl6pPr marL="1423035" indent="0">
              <a:buNone/>
              <a:defRPr sz="996" b="1"/>
            </a:lvl6pPr>
            <a:lvl7pPr marL="1707642" indent="0">
              <a:buNone/>
              <a:defRPr sz="996" b="1"/>
            </a:lvl7pPr>
            <a:lvl8pPr marL="1992249" indent="0">
              <a:buNone/>
              <a:defRPr sz="996" b="1"/>
            </a:lvl8pPr>
            <a:lvl9pPr marL="2276856" indent="0">
              <a:buNone/>
              <a:defRPr sz="9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7C0052-AA1E-463B-9AB9-C0606F1CA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2790" y="3607424"/>
            <a:ext cx="3210857" cy="53059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6BE141-70D3-4A44-A229-5643EFE639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42355" y="2420953"/>
            <a:ext cx="3226670" cy="1186471"/>
          </a:xfrm>
        </p:spPr>
        <p:txBody>
          <a:bodyPr anchor="b"/>
          <a:lstStyle>
            <a:lvl1pPr marL="0" indent="0">
              <a:buNone/>
              <a:defRPr sz="1494" b="1"/>
            </a:lvl1pPr>
            <a:lvl2pPr marL="284607" indent="0">
              <a:buNone/>
              <a:defRPr sz="1245" b="1"/>
            </a:lvl2pPr>
            <a:lvl3pPr marL="569214" indent="0">
              <a:buNone/>
              <a:defRPr sz="1121" b="1"/>
            </a:lvl3pPr>
            <a:lvl4pPr marL="853821" indent="0">
              <a:buNone/>
              <a:defRPr sz="996" b="1"/>
            </a:lvl4pPr>
            <a:lvl5pPr marL="1138428" indent="0">
              <a:buNone/>
              <a:defRPr sz="996" b="1"/>
            </a:lvl5pPr>
            <a:lvl6pPr marL="1423035" indent="0">
              <a:buNone/>
              <a:defRPr sz="996" b="1"/>
            </a:lvl6pPr>
            <a:lvl7pPr marL="1707642" indent="0">
              <a:buNone/>
              <a:defRPr sz="996" b="1"/>
            </a:lvl7pPr>
            <a:lvl8pPr marL="1992249" indent="0">
              <a:buNone/>
              <a:defRPr sz="996" b="1"/>
            </a:lvl8pPr>
            <a:lvl9pPr marL="2276856" indent="0">
              <a:buNone/>
              <a:defRPr sz="9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9BCE7A-DFA8-497C-8335-608DCD797C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42355" y="3607424"/>
            <a:ext cx="3226670" cy="53059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0FA9D3-0C59-47C1-A48F-AA1D8C367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0F37-831C-4BF9-81EC-F7C8FD8269E0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FB0F9E-47B1-4F25-8D34-032EFE73F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BF31FE-4FCE-438E-834C-9FE3E722E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6B7E-44D2-494D-97E7-E006349C7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15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4C6FA-8389-4108-BFA6-C682D4B93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01C737-839A-4DB1-8942-C479579E6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0F37-831C-4BF9-81EC-F7C8FD8269E0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B2CE7B-F2F2-4F0A-8AE1-136F29FA6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FE43A3-11DC-4E7A-9C95-91389697D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6B7E-44D2-494D-97E7-E006349C7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08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A99722-1683-4A9B-AE83-14F24315B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0F37-831C-4BF9-81EC-F7C8FD8269E0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3E5A5B-8876-4C5F-B908-9B6AC54ED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2B70D-55D8-4BE3-853E-60D898E61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6B7E-44D2-494D-97E7-E006349C7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24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052A8-8FC0-4A8B-8141-63C9643DA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790" y="658389"/>
            <a:ext cx="2447920" cy="2304362"/>
          </a:xfrm>
        </p:spPr>
        <p:txBody>
          <a:bodyPr anchor="b"/>
          <a:lstStyle>
            <a:lvl1pPr>
              <a:defRPr sz="19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EE7B0-02FD-4FD3-AAD3-352347CF7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6670" y="1421938"/>
            <a:ext cx="3842355" cy="7018246"/>
          </a:xfrm>
        </p:spPr>
        <p:txBody>
          <a:bodyPr/>
          <a:lstStyle>
            <a:lvl1pPr>
              <a:defRPr sz="1992"/>
            </a:lvl1pPr>
            <a:lvl2pPr>
              <a:defRPr sz="1743"/>
            </a:lvl2pPr>
            <a:lvl3pPr>
              <a:defRPr sz="1494"/>
            </a:lvl3pPr>
            <a:lvl4pPr>
              <a:defRPr sz="1245"/>
            </a:lvl4pPr>
            <a:lvl5pPr>
              <a:defRPr sz="1245"/>
            </a:lvl5pPr>
            <a:lvl6pPr>
              <a:defRPr sz="1245"/>
            </a:lvl6pPr>
            <a:lvl7pPr>
              <a:defRPr sz="1245"/>
            </a:lvl7pPr>
            <a:lvl8pPr>
              <a:defRPr sz="1245"/>
            </a:lvl8pPr>
            <a:lvl9pPr>
              <a:defRPr sz="124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C51A67-D918-4DED-9BB4-16A5500B8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790" y="2962752"/>
            <a:ext cx="2447920" cy="5488863"/>
          </a:xfrm>
        </p:spPr>
        <p:txBody>
          <a:bodyPr/>
          <a:lstStyle>
            <a:lvl1pPr marL="0" indent="0">
              <a:buNone/>
              <a:defRPr sz="996"/>
            </a:lvl1pPr>
            <a:lvl2pPr marL="284607" indent="0">
              <a:buNone/>
              <a:defRPr sz="872"/>
            </a:lvl2pPr>
            <a:lvl3pPr marL="569214" indent="0">
              <a:buNone/>
              <a:defRPr sz="747"/>
            </a:lvl3pPr>
            <a:lvl4pPr marL="853821" indent="0">
              <a:buNone/>
              <a:defRPr sz="623"/>
            </a:lvl4pPr>
            <a:lvl5pPr marL="1138428" indent="0">
              <a:buNone/>
              <a:defRPr sz="623"/>
            </a:lvl5pPr>
            <a:lvl6pPr marL="1423035" indent="0">
              <a:buNone/>
              <a:defRPr sz="623"/>
            </a:lvl6pPr>
            <a:lvl7pPr marL="1707642" indent="0">
              <a:buNone/>
              <a:defRPr sz="623"/>
            </a:lvl7pPr>
            <a:lvl8pPr marL="1992249" indent="0">
              <a:buNone/>
              <a:defRPr sz="623"/>
            </a:lvl8pPr>
            <a:lvl9pPr marL="2276856" indent="0">
              <a:buNone/>
              <a:defRPr sz="62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F17DBC-F681-4CB2-B741-34CF35EFC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0F37-831C-4BF9-81EC-F7C8FD8269E0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FC5F92-7CFA-4FB6-BC11-88941D3E4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42D0B-6BEE-436E-9AC8-38BF355B9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6B7E-44D2-494D-97E7-E006349C7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43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20F19-E960-4677-BE51-7F214458A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790" y="658389"/>
            <a:ext cx="2447920" cy="2304362"/>
          </a:xfrm>
        </p:spPr>
        <p:txBody>
          <a:bodyPr anchor="b"/>
          <a:lstStyle>
            <a:lvl1pPr>
              <a:defRPr sz="19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E36FD8-001E-479F-8894-E7692BF2C2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26670" y="1421938"/>
            <a:ext cx="3842355" cy="7018246"/>
          </a:xfrm>
        </p:spPr>
        <p:txBody>
          <a:bodyPr/>
          <a:lstStyle>
            <a:lvl1pPr marL="0" indent="0">
              <a:buNone/>
              <a:defRPr sz="1992"/>
            </a:lvl1pPr>
            <a:lvl2pPr marL="284607" indent="0">
              <a:buNone/>
              <a:defRPr sz="1743"/>
            </a:lvl2pPr>
            <a:lvl3pPr marL="569214" indent="0">
              <a:buNone/>
              <a:defRPr sz="1494"/>
            </a:lvl3pPr>
            <a:lvl4pPr marL="853821" indent="0">
              <a:buNone/>
              <a:defRPr sz="1245"/>
            </a:lvl4pPr>
            <a:lvl5pPr marL="1138428" indent="0">
              <a:buNone/>
              <a:defRPr sz="1245"/>
            </a:lvl5pPr>
            <a:lvl6pPr marL="1423035" indent="0">
              <a:buNone/>
              <a:defRPr sz="1245"/>
            </a:lvl6pPr>
            <a:lvl7pPr marL="1707642" indent="0">
              <a:buNone/>
              <a:defRPr sz="1245"/>
            </a:lvl7pPr>
            <a:lvl8pPr marL="1992249" indent="0">
              <a:buNone/>
              <a:defRPr sz="1245"/>
            </a:lvl8pPr>
            <a:lvl9pPr marL="2276856" indent="0">
              <a:buNone/>
              <a:defRPr sz="124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A62F06-44AF-4032-B28F-221FFFAAE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2790" y="2962752"/>
            <a:ext cx="2447920" cy="5488863"/>
          </a:xfrm>
        </p:spPr>
        <p:txBody>
          <a:bodyPr/>
          <a:lstStyle>
            <a:lvl1pPr marL="0" indent="0">
              <a:buNone/>
              <a:defRPr sz="996"/>
            </a:lvl1pPr>
            <a:lvl2pPr marL="284607" indent="0">
              <a:buNone/>
              <a:defRPr sz="872"/>
            </a:lvl2pPr>
            <a:lvl3pPr marL="569214" indent="0">
              <a:buNone/>
              <a:defRPr sz="747"/>
            </a:lvl3pPr>
            <a:lvl4pPr marL="853821" indent="0">
              <a:buNone/>
              <a:defRPr sz="623"/>
            </a:lvl4pPr>
            <a:lvl5pPr marL="1138428" indent="0">
              <a:buNone/>
              <a:defRPr sz="623"/>
            </a:lvl5pPr>
            <a:lvl6pPr marL="1423035" indent="0">
              <a:buNone/>
              <a:defRPr sz="623"/>
            </a:lvl6pPr>
            <a:lvl7pPr marL="1707642" indent="0">
              <a:buNone/>
              <a:defRPr sz="623"/>
            </a:lvl7pPr>
            <a:lvl8pPr marL="1992249" indent="0">
              <a:buNone/>
              <a:defRPr sz="623"/>
            </a:lvl8pPr>
            <a:lvl9pPr marL="2276856" indent="0">
              <a:buNone/>
              <a:defRPr sz="62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F9176-5CE5-4980-891A-3EF14AF45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0F37-831C-4BF9-81EC-F7C8FD8269E0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A527F4-EA26-4F81-A7FF-8C933DE59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BFD5EF-A49D-4D19-9001-237BF3B5B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66B7E-44D2-494D-97E7-E006349C7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CE3ECA-9477-4833-AE5F-DC48408BB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802" y="525798"/>
            <a:ext cx="6546235" cy="19088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6194A1-F9B4-45BE-876C-F584B46C9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1802" y="2628985"/>
            <a:ext cx="6546235" cy="6266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9D3A2-0711-4C33-B24A-E97AC13428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1801" y="9153439"/>
            <a:ext cx="1707714" cy="525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30F37-831C-4BF9-81EC-F7C8FD8269E0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F6E9B-EB95-4776-ADFE-F7458E9901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14134" y="9153439"/>
            <a:ext cx="2561570" cy="525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2293A-EED8-432B-9CE7-02FF21F921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0323" y="9153439"/>
            <a:ext cx="1707714" cy="525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66B7E-44D2-494D-97E7-E006349C7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77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69214" rtl="0" eaLnBrk="1" latinLnBrk="0" hangingPunct="1">
        <a:lnSpc>
          <a:spcPct val="90000"/>
        </a:lnSpc>
        <a:spcBef>
          <a:spcPct val="0"/>
        </a:spcBef>
        <a:buNone/>
        <a:defRPr sz="27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2304" indent="-142304" algn="l" defTabSz="569214" rtl="0" eaLnBrk="1" latinLnBrk="0" hangingPunct="1">
        <a:lnSpc>
          <a:spcPct val="90000"/>
        </a:lnSpc>
        <a:spcBef>
          <a:spcPts val="623"/>
        </a:spcBef>
        <a:buFont typeface="Arial" panose="020B0604020202020204" pitchFamily="34" charset="0"/>
        <a:buChar char="•"/>
        <a:defRPr sz="1743" kern="1200">
          <a:solidFill>
            <a:schemeClr val="tx1"/>
          </a:solidFill>
          <a:latin typeface="+mn-lt"/>
          <a:ea typeface="+mn-ea"/>
          <a:cs typeface="+mn-cs"/>
        </a:defRPr>
      </a:lvl1pPr>
      <a:lvl2pPr marL="426911" indent="-142304" algn="l" defTabSz="569214" rtl="0" eaLnBrk="1" latinLnBrk="0" hangingPunct="1">
        <a:lnSpc>
          <a:spcPct val="90000"/>
        </a:lnSpc>
        <a:spcBef>
          <a:spcPts val="311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2pPr>
      <a:lvl3pPr marL="711518" indent="-142304" algn="l" defTabSz="569214" rtl="0" eaLnBrk="1" latinLnBrk="0" hangingPunct="1">
        <a:lnSpc>
          <a:spcPct val="90000"/>
        </a:lnSpc>
        <a:spcBef>
          <a:spcPts val="311"/>
        </a:spcBef>
        <a:buFont typeface="Arial" panose="020B0604020202020204" pitchFamily="34" charset="0"/>
        <a:buChar char="•"/>
        <a:defRPr sz="1245" kern="1200">
          <a:solidFill>
            <a:schemeClr val="tx1"/>
          </a:solidFill>
          <a:latin typeface="+mn-lt"/>
          <a:ea typeface="+mn-ea"/>
          <a:cs typeface="+mn-cs"/>
        </a:defRPr>
      </a:lvl3pPr>
      <a:lvl4pPr marL="996125" indent="-142304" algn="l" defTabSz="569214" rtl="0" eaLnBrk="1" latinLnBrk="0" hangingPunct="1">
        <a:lnSpc>
          <a:spcPct val="90000"/>
        </a:lnSpc>
        <a:spcBef>
          <a:spcPts val="311"/>
        </a:spcBef>
        <a:buFont typeface="Arial" panose="020B0604020202020204" pitchFamily="34" charset="0"/>
        <a:buChar char="•"/>
        <a:defRPr sz="1121" kern="1200">
          <a:solidFill>
            <a:schemeClr val="tx1"/>
          </a:solidFill>
          <a:latin typeface="+mn-lt"/>
          <a:ea typeface="+mn-ea"/>
          <a:cs typeface="+mn-cs"/>
        </a:defRPr>
      </a:lvl4pPr>
      <a:lvl5pPr marL="1280732" indent="-142304" algn="l" defTabSz="569214" rtl="0" eaLnBrk="1" latinLnBrk="0" hangingPunct="1">
        <a:lnSpc>
          <a:spcPct val="90000"/>
        </a:lnSpc>
        <a:spcBef>
          <a:spcPts val="311"/>
        </a:spcBef>
        <a:buFont typeface="Arial" panose="020B0604020202020204" pitchFamily="34" charset="0"/>
        <a:buChar char="•"/>
        <a:defRPr sz="1121" kern="1200">
          <a:solidFill>
            <a:schemeClr val="tx1"/>
          </a:solidFill>
          <a:latin typeface="+mn-lt"/>
          <a:ea typeface="+mn-ea"/>
          <a:cs typeface="+mn-cs"/>
        </a:defRPr>
      </a:lvl5pPr>
      <a:lvl6pPr marL="1565339" indent="-142304" algn="l" defTabSz="569214" rtl="0" eaLnBrk="1" latinLnBrk="0" hangingPunct="1">
        <a:lnSpc>
          <a:spcPct val="90000"/>
        </a:lnSpc>
        <a:spcBef>
          <a:spcPts val="311"/>
        </a:spcBef>
        <a:buFont typeface="Arial" panose="020B0604020202020204" pitchFamily="34" charset="0"/>
        <a:buChar char="•"/>
        <a:defRPr sz="1121" kern="1200">
          <a:solidFill>
            <a:schemeClr val="tx1"/>
          </a:solidFill>
          <a:latin typeface="+mn-lt"/>
          <a:ea typeface="+mn-ea"/>
          <a:cs typeface="+mn-cs"/>
        </a:defRPr>
      </a:lvl6pPr>
      <a:lvl7pPr marL="1849946" indent="-142304" algn="l" defTabSz="569214" rtl="0" eaLnBrk="1" latinLnBrk="0" hangingPunct="1">
        <a:lnSpc>
          <a:spcPct val="90000"/>
        </a:lnSpc>
        <a:spcBef>
          <a:spcPts val="311"/>
        </a:spcBef>
        <a:buFont typeface="Arial" panose="020B0604020202020204" pitchFamily="34" charset="0"/>
        <a:buChar char="•"/>
        <a:defRPr sz="1121" kern="1200">
          <a:solidFill>
            <a:schemeClr val="tx1"/>
          </a:solidFill>
          <a:latin typeface="+mn-lt"/>
          <a:ea typeface="+mn-ea"/>
          <a:cs typeface="+mn-cs"/>
        </a:defRPr>
      </a:lvl7pPr>
      <a:lvl8pPr marL="2134553" indent="-142304" algn="l" defTabSz="569214" rtl="0" eaLnBrk="1" latinLnBrk="0" hangingPunct="1">
        <a:lnSpc>
          <a:spcPct val="90000"/>
        </a:lnSpc>
        <a:spcBef>
          <a:spcPts val="311"/>
        </a:spcBef>
        <a:buFont typeface="Arial" panose="020B0604020202020204" pitchFamily="34" charset="0"/>
        <a:buChar char="•"/>
        <a:defRPr sz="1121" kern="1200">
          <a:solidFill>
            <a:schemeClr val="tx1"/>
          </a:solidFill>
          <a:latin typeface="+mn-lt"/>
          <a:ea typeface="+mn-ea"/>
          <a:cs typeface="+mn-cs"/>
        </a:defRPr>
      </a:lvl8pPr>
      <a:lvl9pPr marL="2419160" indent="-142304" algn="l" defTabSz="569214" rtl="0" eaLnBrk="1" latinLnBrk="0" hangingPunct="1">
        <a:lnSpc>
          <a:spcPct val="90000"/>
        </a:lnSpc>
        <a:spcBef>
          <a:spcPts val="311"/>
        </a:spcBef>
        <a:buFont typeface="Arial" panose="020B0604020202020204" pitchFamily="34" charset="0"/>
        <a:buChar char="•"/>
        <a:defRPr sz="112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9214" rtl="0" eaLnBrk="1" latinLnBrk="0" hangingPunct="1">
        <a:defRPr sz="1121" kern="1200">
          <a:solidFill>
            <a:schemeClr val="tx1"/>
          </a:solidFill>
          <a:latin typeface="+mn-lt"/>
          <a:ea typeface="+mn-ea"/>
          <a:cs typeface="+mn-cs"/>
        </a:defRPr>
      </a:lvl1pPr>
      <a:lvl2pPr marL="284607" algn="l" defTabSz="569214" rtl="0" eaLnBrk="1" latinLnBrk="0" hangingPunct="1">
        <a:defRPr sz="1121" kern="1200">
          <a:solidFill>
            <a:schemeClr val="tx1"/>
          </a:solidFill>
          <a:latin typeface="+mn-lt"/>
          <a:ea typeface="+mn-ea"/>
          <a:cs typeface="+mn-cs"/>
        </a:defRPr>
      </a:lvl2pPr>
      <a:lvl3pPr marL="569214" algn="l" defTabSz="569214" rtl="0" eaLnBrk="1" latinLnBrk="0" hangingPunct="1">
        <a:defRPr sz="1121" kern="1200">
          <a:solidFill>
            <a:schemeClr val="tx1"/>
          </a:solidFill>
          <a:latin typeface="+mn-lt"/>
          <a:ea typeface="+mn-ea"/>
          <a:cs typeface="+mn-cs"/>
        </a:defRPr>
      </a:lvl3pPr>
      <a:lvl4pPr marL="853821" algn="l" defTabSz="569214" rtl="0" eaLnBrk="1" latinLnBrk="0" hangingPunct="1">
        <a:defRPr sz="1121" kern="1200">
          <a:solidFill>
            <a:schemeClr val="tx1"/>
          </a:solidFill>
          <a:latin typeface="+mn-lt"/>
          <a:ea typeface="+mn-ea"/>
          <a:cs typeface="+mn-cs"/>
        </a:defRPr>
      </a:lvl4pPr>
      <a:lvl5pPr marL="1138428" algn="l" defTabSz="569214" rtl="0" eaLnBrk="1" latinLnBrk="0" hangingPunct="1">
        <a:defRPr sz="1121" kern="1200">
          <a:solidFill>
            <a:schemeClr val="tx1"/>
          </a:solidFill>
          <a:latin typeface="+mn-lt"/>
          <a:ea typeface="+mn-ea"/>
          <a:cs typeface="+mn-cs"/>
        </a:defRPr>
      </a:lvl5pPr>
      <a:lvl6pPr marL="1423035" algn="l" defTabSz="569214" rtl="0" eaLnBrk="1" latinLnBrk="0" hangingPunct="1">
        <a:defRPr sz="1121" kern="1200">
          <a:solidFill>
            <a:schemeClr val="tx1"/>
          </a:solidFill>
          <a:latin typeface="+mn-lt"/>
          <a:ea typeface="+mn-ea"/>
          <a:cs typeface="+mn-cs"/>
        </a:defRPr>
      </a:lvl6pPr>
      <a:lvl7pPr marL="1707642" algn="l" defTabSz="569214" rtl="0" eaLnBrk="1" latinLnBrk="0" hangingPunct="1">
        <a:defRPr sz="1121" kern="1200">
          <a:solidFill>
            <a:schemeClr val="tx1"/>
          </a:solidFill>
          <a:latin typeface="+mn-lt"/>
          <a:ea typeface="+mn-ea"/>
          <a:cs typeface="+mn-cs"/>
        </a:defRPr>
      </a:lvl7pPr>
      <a:lvl8pPr marL="1992249" algn="l" defTabSz="569214" rtl="0" eaLnBrk="1" latinLnBrk="0" hangingPunct="1">
        <a:defRPr sz="1121" kern="1200">
          <a:solidFill>
            <a:schemeClr val="tx1"/>
          </a:solidFill>
          <a:latin typeface="+mn-lt"/>
          <a:ea typeface="+mn-ea"/>
          <a:cs typeface="+mn-cs"/>
        </a:defRPr>
      </a:lvl8pPr>
      <a:lvl9pPr marL="2276856" algn="l" defTabSz="569214" rtl="0" eaLnBrk="1" latinLnBrk="0" hangingPunct="1">
        <a:defRPr sz="112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>
            <a:extLst>
              <a:ext uri="{FF2B5EF4-FFF2-40B4-BE49-F238E27FC236}">
                <a16:creationId xmlns:a16="http://schemas.microsoft.com/office/drawing/2014/main" id="{19277CF9-F415-48D9-80D0-943AC12C7F6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79513" y="3068638"/>
            <a:ext cx="5207000" cy="1565275"/>
          </a:xfrm>
        </p:spPr>
        <p:txBody>
          <a:bodyPr/>
          <a:lstStyle/>
          <a:p>
            <a:r>
              <a:rPr lang="en-US" altLang="en-US" b="1" dirty="0"/>
              <a:t>C++ Models</a:t>
            </a:r>
          </a:p>
        </p:txBody>
      </p:sp>
      <p:sp>
        <p:nvSpPr>
          <p:cNvPr id="3075" name="Rectangle 5">
            <a:extLst>
              <a:ext uri="{FF2B5EF4-FFF2-40B4-BE49-F238E27FC236}">
                <a16:creationId xmlns:a16="http://schemas.microsoft.com/office/drawing/2014/main" id="{700FE828-5C8A-4A2A-985F-E63FA6D4324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1900" dirty="0"/>
              <a:t>Jim Fawcett</a:t>
            </a:r>
          </a:p>
          <a:p>
            <a:r>
              <a:rPr lang="en-US" altLang="en-US" sz="1900" dirty="0"/>
              <a:t>CSE687 – Object Oriented Design</a:t>
            </a:r>
          </a:p>
          <a:p>
            <a:r>
              <a:rPr lang="en-US" altLang="en-US" sz="1900" dirty="0"/>
              <a:t>Summer 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B70E349-F4BE-4DBF-BCF0-F6BCD196C4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95375" y="595313"/>
            <a:ext cx="5561013" cy="685006"/>
          </a:xfrm>
          <a:ln cap="flat"/>
        </p:spPr>
        <p:txBody>
          <a:bodyPr>
            <a:normAutofit/>
          </a:bodyPr>
          <a:lstStyle/>
          <a:p>
            <a:r>
              <a:rPr lang="en-US" altLang="en-US" sz="3200" b="1"/>
              <a:t>C/C++ Compilation Model</a:t>
            </a:r>
          </a:p>
        </p:txBody>
      </p:sp>
      <p:graphicFrame>
        <p:nvGraphicFramePr>
          <p:cNvPr id="4099" name="Object 37">
            <a:extLst>
              <a:ext uri="{FF2B5EF4-FFF2-40B4-BE49-F238E27FC236}">
                <a16:creationId xmlns:a16="http://schemas.microsoft.com/office/drawing/2014/main" id="{CECB7FCB-BF81-4BE9-963F-A50355C38156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250743"/>
              </p:ext>
            </p:extLst>
          </p:nvPr>
        </p:nvGraphicFramePr>
        <p:xfrm>
          <a:off x="1128713" y="1685132"/>
          <a:ext cx="5302250" cy="721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VISIO" r:id="rId4" imgW="6492600" imgH="8835840" progId="Visio.Drawing.6">
                  <p:embed/>
                </p:oleObj>
              </mc:Choice>
              <mc:Fallback>
                <p:oleObj name="VISIO" r:id="rId4" imgW="6492600" imgH="8835840" progId="Visio.Drawing.6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8713" y="1685132"/>
                        <a:ext cx="5302250" cy="721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E98CFD8-AEE9-4895-A1E5-0D48B031F6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9488" y="749299"/>
            <a:ext cx="5561012" cy="759619"/>
          </a:xfrm>
          <a:ln cap="flat"/>
        </p:spPr>
        <p:txBody>
          <a:bodyPr>
            <a:normAutofit/>
          </a:bodyPr>
          <a:lstStyle/>
          <a:p>
            <a:r>
              <a:rPr lang="en-US" altLang="en-US" sz="3200" b="1" dirty="0"/>
              <a:t>C/C++ Computational Model</a:t>
            </a:r>
          </a:p>
        </p:txBody>
      </p:sp>
      <p:graphicFrame>
        <p:nvGraphicFramePr>
          <p:cNvPr id="6147" name="Object 34">
            <a:extLst>
              <a:ext uri="{FF2B5EF4-FFF2-40B4-BE49-F238E27FC236}">
                <a16:creationId xmlns:a16="http://schemas.microsoft.com/office/drawing/2014/main" id="{5E7F4422-3A57-496B-8098-91E07F6AC8C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25525" y="2058988"/>
          <a:ext cx="5540375" cy="575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VISIO" r:id="rId4" imgW="5539320" imgH="5755680" progId="Visio.Drawing.6">
                  <p:embed/>
                </p:oleObj>
              </mc:Choice>
              <mc:Fallback>
                <p:oleObj name="VISIO" r:id="rId4" imgW="5539320" imgH="5755680" progId="Visio.Drawing.6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525" y="2058988"/>
                        <a:ext cx="5540375" cy="575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6">
            <a:extLst>
              <a:ext uri="{FF2B5EF4-FFF2-40B4-BE49-F238E27FC236}">
                <a16:creationId xmlns:a16="http://schemas.microsoft.com/office/drawing/2014/main" id="{EB6D485C-C65E-4F3F-8BDF-63B2268E5F06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7620000"/>
            <a:ext cx="2030413" cy="1265238"/>
            <a:chOff x="479" y="4777"/>
            <a:chExt cx="1279" cy="797"/>
          </a:xfrm>
        </p:grpSpPr>
        <p:sp>
          <p:nvSpPr>
            <p:cNvPr id="8217" name="Rectangle 21">
              <a:extLst>
                <a:ext uri="{FF2B5EF4-FFF2-40B4-BE49-F238E27FC236}">
                  <a16:creationId xmlns:a16="http://schemas.microsoft.com/office/drawing/2014/main" id="{D90BBA1B-27D7-4FCD-B08C-800C94C871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" y="5295"/>
              <a:ext cx="658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5250" tIns="47625" rIns="95250" bIns="47625">
              <a:spAutoFit/>
            </a:bodyPr>
            <a:lstStyle>
              <a:lvl1pPr defTabSz="950913">
                <a:lnSpc>
                  <a:spcPct val="90000"/>
                </a:lnSpc>
                <a:spcBef>
                  <a:spcPct val="30000"/>
                </a:spcBef>
                <a:buSzPct val="100000"/>
                <a:buChar char="•"/>
                <a:defRPr sz="1700">
                  <a:solidFill>
                    <a:srgbClr val="660033"/>
                  </a:solidFill>
                  <a:latin typeface="Tahoma" panose="020B0604030504040204" pitchFamily="34" charset="0"/>
                </a:defRPr>
              </a:lvl1pPr>
              <a:lvl2pPr marL="742950" indent="-285750" defTabSz="950913">
                <a:lnSpc>
                  <a:spcPct val="90000"/>
                </a:lnSpc>
                <a:spcBef>
                  <a:spcPct val="30000"/>
                </a:spcBef>
                <a:buSzPct val="100000"/>
                <a:buChar char="–"/>
                <a:defRPr sz="1500">
                  <a:solidFill>
                    <a:srgbClr val="660033"/>
                  </a:solidFill>
                  <a:latin typeface="Tahoma" panose="020B0604030504040204" pitchFamily="34" charset="0"/>
                </a:defRPr>
              </a:lvl2pPr>
              <a:lvl3pPr marL="1143000" indent="-228600" defTabSz="950913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950913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950913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200" u="none">
                  <a:solidFill>
                    <a:schemeClr val="tx1"/>
                  </a:solidFill>
                  <a:latin typeface="Arial" panose="020B0604020202020204" pitchFamily="34" charset="0"/>
                </a:rPr>
                <a:t>free memory</a:t>
              </a:r>
            </a:p>
          </p:txBody>
        </p:sp>
        <p:sp>
          <p:nvSpPr>
            <p:cNvPr id="8218" name="Rectangle 22">
              <a:extLst>
                <a:ext uri="{FF2B5EF4-FFF2-40B4-BE49-F238E27FC236}">
                  <a16:creationId xmlns:a16="http://schemas.microsoft.com/office/drawing/2014/main" id="{EE196454-2284-411E-A5C5-3640977FBC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" y="4777"/>
              <a:ext cx="1279" cy="79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219" name="Rectangle 23">
              <a:extLst>
                <a:ext uri="{FF2B5EF4-FFF2-40B4-BE49-F238E27FC236}">
                  <a16:creationId xmlns:a16="http://schemas.microsoft.com/office/drawing/2014/main" id="{0E4A86E2-433D-4EF1-92F5-049D9D25C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" y="4905"/>
              <a:ext cx="1114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5250" tIns="47625" rIns="95250" bIns="47625">
              <a:spAutoFit/>
            </a:bodyPr>
            <a:lstStyle>
              <a:lvl1pPr defTabSz="950913">
                <a:lnSpc>
                  <a:spcPct val="90000"/>
                </a:lnSpc>
                <a:spcBef>
                  <a:spcPct val="30000"/>
                </a:spcBef>
                <a:buSzPct val="100000"/>
                <a:buChar char="•"/>
                <a:defRPr sz="1700">
                  <a:solidFill>
                    <a:srgbClr val="660033"/>
                  </a:solidFill>
                  <a:latin typeface="Tahoma" panose="020B0604030504040204" pitchFamily="34" charset="0"/>
                </a:defRPr>
              </a:lvl1pPr>
              <a:lvl2pPr marL="742950" indent="-285750" defTabSz="950913">
                <a:lnSpc>
                  <a:spcPct val="90000"/>
                </a:lnSpc>
                <a:spcBef>
                  <a:spcPct val="30000"/>
                </a:spcBef>
                <a:buSzPct val="100000"/>
                <a:buChar char="–"/>
                <a:defRPr sz="1500">
                  <a:solidFill>
                    <a:srgbClr val="660033"/>
                  </a:solidFill>
                  <a:latin typeface="Tahoma" panose="020B0604030504040204" pitchFamily="34" charset="0"/>
                </a:defRPr>
              </a:lvl2pPr>
              <a:lvl3pPr marL="1143000" indent="-228600" defTabSz="950913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950913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950913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200" u="none">
                  <a:solidFill>
                    <a:schemeClr val="tx1"/>
                  </a:solidFill>
                  <a:latin typeface="Arial" panose="020B0604020202020204" pitchFamily="34" charset="0"/>
                </a:rPr>
                <a:t>allocated heap memory</a:t>
              </a:r>
            </a:p>
          </p:txBody>
        </p:sp>
        <p:sp>
          <p:nvSpPr>
            <p:cNvPr id="8220" name="Line 24">
              <a:extLst>
                <a:ext uri="{FF2B5EF4-FFF2-40B4-BE49-F238E27FC236}">
                  <a16:creationId xmlns:a16="http://schemas.microsoft.com/office/drawing/2014/main" id="{B16EDC10-3934-4398-8DD5-2A4CD4568E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6" y="5205"/>
              <a:ext cx="126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1" name="Rectangle 25">
              <a:extLst>
                <a:ext uri="{FF2B5EF4-FFF2-40B4-BE49-F238E27FC236}">
                  <a16:creationId xmlns:a16="http://schemas.microsoft.com/office/drawing/2014/main" id="{70138F38-F1D4-48B9-BFA0-2CE6578C2D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" y="5286"/>
              <a:ext cx="897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5250" tIns="47625" rIns="95250" bIns="47625">
              <a:spAutoFit/>
            </a:bodyPr>
            <a:lstStyle>
              <a:lvl1pPr defTabSz="950913">
                <a:lnSpc>
                  <a:spcPct val="90000"/>
                </a:lnSpc>
                <a:spcBef>
                  <a:spcPct val="30000"/>
                </a:spcBef>
                <a:buSzPct val="100000"/>
                <a:buChar char="•"/>
                <a:defRPr sz="1700">
                  <a:solidFill>
                    <a:srgbClr val="660033"/>
                  </a:solidFill>
                  <a:latin typeface="Tahoma" panose="020B0604030504040204" pitchFamily="34" charset="0"/>
                </a:defRPr>
              </a:lvl1pPr>
              <a:lvl2pPr marL="742950" indent="-285750" defTabSz="950913">
                <a:lnSpc>
                  <a:spcPct val="90000"/>
                </a:lnSpc>
                <a:spcBef>
                  <a:spcPct val="30000"/>
                </a:spcBef>
                <a:buSzPct val="100000"/>
                <a:buChar char="–"/>
                <a:defRPr sz="1500">
                  <a:solidFill>
                    <a:srgbClr val="660033"/>
                  </a:solidFill>
                  <a:latin typeface="Tahoma" panose="020B0604030504040204" pitchFamily="34" charset="0"/>
                </a:defRPr>
              </a:lvl2pPr>
              <a:lvl3pPr marL="1143000" indent="-228600" defTabSz="950913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950913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950913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200" u="none">
                  <a:solidFill>
                    <a:schemeClr val="tx1"/>
                  </a:solidFill>
                  <a:latin typeface="Arial" panose="020B0604020202020204" pitchFamily="34" charset="0"/>
                </a:rPr>
                <a:t>free heap memory</a:t>
              </a:r>
            </a:p>
          </p:txBody>
        </p:sp>
      </p:grpSp>
      <p:sp>
        <p:nvSpPr>
          <p:cNvPr id="8195" name="Rectangle 2">
            <a:extLst>
              <a:ext uri="{FF2B5EF4-FFF2-40B4-BE49-F238E27FC236}">
                <a16:creationId xmlns:a16="http://schemas.microsoft.com/office/drawing/2014/main" id="{48C31E8C-CE78-4593-B26A-21774231D4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1802" y="525798"/>
            <a:ext cx="6546235" cy="687053"/>
          </a:xfrm>
          <a:ln cap="flat"/>
        </p:spPr>
        <p:txBody>
          <a:bodyPr>
            <a:normAutofit/>
          </a:bodyPr>
          <a:lstStyle/>
          <a:p>
            <a:r>
              <a:rPr lang="en-US" altLang="en-US" sz="3200" b="1" dirty="0"/>
              <a:t>C/C++ Memory Model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82122E5A-35F6-4B8F-AA53-20744C243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513" y="4703763"/>
            <a:ext cx="2030412" cy="22510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197" name="Line 4">
            <a:extLst>
              <a:ext uri="{FF2B5EF4-FFF2-40B4-BE49-F238E27FC236}">
                <a16:creationId xmlns:a16="http://schemas.microsoft.com/office/drawing/2014/main" id="{B05A1AA4-317D-4CF9-B3CC-53E0B84814AD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263" y="5081588"/>
            <a:ext cx="1981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Line 5">
            <a:extLst>
              <a:ext uri="{FF2B5EF4-FFF2-40B4-BE49-F238E27FC236}">
                <a16:creationId xmlns:a16="http://schemas.microsoft.com/office/drawing/2014/main" id="{F8579CC8-4EFE-4156-9422-53EFFD7E8D77}"/>
              </a:ext>
            </a:extLst>
          </p:cNvPr>
          <p:cNvSpPr>
            <a:spLocks noChangeShapeType="1"/>
          </p:cNvSpPr>
          <p:nvPr/>
        </p:nvSpPr>
        <p:spPr bwMode="auto">
          <a:xfrm>
            <a:off x="839788" y="5607050"/>
            <a:ext cx="19986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6">
            <a:extLst>
              <a:ext uri="{FF2B5EF4-FFF2-40B4-BE49-F238E27FC236}">
                <a16:creationId xmlns:a16="http://schemas.microsoft.com/office/drawing/2014/main" id="{797FB3D2-30A2-479D-B349-5205E93AC0FD}"/>
              </a:ext>
            </a:extLst>
          </p:cNvPr>
          <p:cNvSpPr>
            <a:spLocks noChangeShapeType="1"/>
          </p:cNvSpPr>
          <p:nvPr/>
        </p:nvSpPr>
        <p:spPr bwMode="auto">
          <a:xfrm>
            <a:off x="798513" y="6273800"/>
            <a:ext cx="2012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7">
            <a:extLst>
              <a:ext uri="{FF2B5EF4-FFF2-40B4-BE49-F238E27FC236}">
                <a16:creationId xmlns:a16="http://schemas.microsoft.com/office/drawing/2014/main" id="{0F4C5398-55B7-4131-AC92-86CF98302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4263" y="4745038"/>
            <a:ext cx="136207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250" tIns="47625" rIns="95250" bIns="47625">
            <a:spAutoFit/>
          </a:bodyPr>
          <a:lstStyle>
            <a:lvl1pPr defTabSz="950913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1700">
                <a:solidFill>
                  <a:srgbClr val="660033"/>
                </a:solidFill>
                <a:latin typeface="Tahoma" panose="020B0604030504040204" pitchFamily="34" charset="0"/>
              </a:defRPr>
            </a:lvl1pPr>
            <a:lvl2pPr marL="742950" indent="-285750" defTabSz="950913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1500">
                <a:solidFill>
                  <a:srgbClr val="660033"/>
                </a:solidFill>
                <a:latin typeface="Tahoma" panose="020B0604030504040204" pitchFamily="34" charset="0"/>
              </a:defRPr>
            </a:lvl2pPr>
            <a:lvl3pPr marL="1143000" indent="-228600" defTabSz="9509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09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09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>
                <a:solidFill>
                  <a:schemeClr val="tx1"/>
                </a:solidFill>
                <a:latin typeface="Arial" panose="020B0604020202020204" pitchFamily="34" charset="0"/>
              </a:rPr>
              <a:t>main stack frame</a:t>
            </a:r>
          </a:p>
        </p:txBody>
      </p:sp>
      <p:sp>
        <p:nvSpPr>
          <p:cNvPr id="8201" name="Rectangle 8">
            <a:extLst>
              <a:ext uri="{FF2B5EF4-FFF2-40B4-BE49-F238E27FC236}">
                <a16:creationId xmlns:a16="http://schemas.microsoft.com/office/drawing/2014/main" id="{85C07196-2E6E-4FFA-940B-435F80639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925" y="5122863"/>
            <a:ext cx="174783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250" tIns="47625" rIns="95250" bIns="47625">
            <a:spAutoFit/>
          </a:bodyPr>
          <a:lstStyle>
            <a:lvl1pPr defTabSz="950913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1700">
                <a:solidFill>
                  <a:srgbClr val="660033"/>
                </a:solidFill>
                <a:latin typeface="Tahoma" panose="020B0604030504040204" pitchFamily="34" charset="0"/>
              </a:defRPr>
            </a:lvl1pPr>
            <a:lvl2pPr marL="742950" indent="-285750" defTabSz="950913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1500">
                <a:solidFill>
                  <a:srgbClr val="660033"/>
                </a:solidFill>
                <a:latin typeface="Tahoma" panose="020B0604030504040204" pitchFamily="34" charset="0"/>
              </a:defRPr>
            </a:lvl2pPr>
            <a:lvl3pPr marL="1143000" indent="-228600" defTabSz="9509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09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09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>
                <a:solidFill>
                  <a:schemeClr val="tx1"/>
                </a:solidFill>
                <a:latin typeface="Arial" panose="020B0604020202020204" pitchFamily="34" charset="0"/>
              </a:rPr>
              <a:t>function called by main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>
                <a:solidFill>
                  <a:schemeClr val="tx1"/>
                </a:solidFill>
                <a:latin typeface="Arial" panose="020B0604020202020204" pitchFamily="34" charset="0"/>
              </a:rPr>
              <a:t>stack frame</a:t>
            </a:r>
          </a:p>
        </p:txBody>
      </p:sp>
      <p:sp>
        <p:nvSpPr>
          <p:cNvPr id="8202" name="Rectangle 9">
            <a:extLst>
              <a:ext uri="{FF2B5EF4-FFF2-40B4-BE49-F238E27FC236}">
                <a16:creationId xmlns:a16="http://schemas.microsoft.com/office/drawing/2014/main" id="{1DB4B480-6F5C-4C70-AE6F-201F73FFC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1888" y="6369050"/>
            <a:ext cx="12509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250" tIns="47625" rIns="95250" bIns="47625">
            <a:spAutoFit/>
          </a:bodyPr>
          <a:lstStyle>
            <a:lvl1pPr defTabSz="950913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1700">
                <a:solidFill>
                  <a:srgbClr val="660033"/>
                </a:solidFill>
                <a:latin typeface="Tahoma" panose="020B0604030504040204" pitchFamily="34" charset="0"/>
              </a:defRPr>
            </a:lvl1pPr>
            <a:lvl2pPr marL="742950" indent="-285750" defTabSz="950913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1500">
                <a:solidFill>
                  <a:srgbClr val="660033"/>
                </a:solidFill>
                <a:latin typeface="Tahoma" panose="020B0604030504040204" pitchFamily="34" charset="0"/>
              </a:defRPr>
            </a:lvl2pPr>
            <a:lvl3pPr marL="1143000" indent="-228600" defTabSz="9509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09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09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>
                <a:solidFill>
                  <a:schemeClr val="tx1"/>
                </a:solidFill>
                <a:latin typeface="Arial" panose="020B0604020202020204" pitchFamily="34" charset="0"/>
              </a:rPr>
              <a:t>current function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>
                <a:solidFill>
                  <a:schemeClr val="tx1"/>
                </a:solidFill>
                <a:latin typeface="Arial" panose="020B0604020202020204" pitchFamily="34" charset="0"/>
              </a:rPr>
              <a:t>   stack frame</a:t>
            </a:r>
          </a:p>
        </p:txBody>
      </p:sp>
      <p:sp>
        <p:nvSpPr>
          <p:cNvPr id="8203" name="Rectangle 10">
            <a:extLst>
              <a:ext uri="{FF2B5EF4-FFF2-40B4-BE49-F238E27FC236}">
                <a16:creationId xmlns:a16="http://schemas.microsoft.com/office/drawing/2014/main" id="{C08E958E-B6FD-4B77-BF10-287A5D882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200" y="5691188"/>
            <a:ext cx="145573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250" tIns="47625" rIns="95250" bIns="47625">
            <a:spAutoFit/>
          </a:bodyPr>
          <a:lstStyle>
            <a:lvl1pPr defTabSz="950913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1700">
                <a:solidFill>
                  <a:srgbClr val="660033"/>
                </a:solidFill>
                <a:latin typeface="Tahoma" panose="020B0604030504040204" pitchFamily="34" charset="0"/>
              </a:defRPr>
            </a:lvl1pPr>
            <a:lvl2pPr marL="742950" indent="-285750" defTabSz="950913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1500">
                <a:solidFill>
                  <a:srgbClr val="660033"/>
                </a:solidFill>
                <a:latin typeface="Tahoma" panose="020B0604030504040204" pitchFamily="34" charset="0"/>
              </a:defRPr>
            </a:lvl2pPr>
            <a:lvl3pPr marL="1143000" indent="-228600" defTabSz="9509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09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09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>
                <a:solidFill>
                  <a:schemeClr val="tx1"/>
                </a:solidFill>
                <a:latin typeface="Arial" panose="020B0604020202020204" pitchFamily="34" charset="0"/>
              </a:rPr>
              <a:t>more stack frames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>
                <a:solidFill>
                  <a:schemeClr val="tx1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8204" name="Rectangle 11">
            <a:extLst>
              <a:ext uri="{FF2B5EF4-FFF2-40B4-BE49-F238E27FC236}">
                <a16:creationId xmlns:a16="http://schemas.microsoft.com/office/drawing/2014/main" id="{80157190-8799-421C-AB62-6D78CB5EB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8975" y="1831975"/>
            <a:ext cx="3806825" cy="2127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tIns="47625" rIns="95250" bIns="47625">
            <a:spAutoFit/>
          </a:bodyPr>
          <a:lstStyle>
            <a:lvl1pPr defTabSz="950913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1700">
                <a:solidFill>
                  <a:srgbClr val="660033"/>
                </a:solidFill>
                <a:latin typeface="Tahoma" panose="020B0604030504040204" pitchFamily="34" charset="0"/>
              </a:defRPr>
            </a:lvl1pPr>
            <a:lvl2pPr marL="742950" indent="-285750" defTabSz="950913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1500">
                <a:solidFill>
                  <a:srgbClr val="660033"/>
                </a:solidFill>
                <a:latin typeface="Tahoma" panose="020B0604030504040204" pitchFamily="34" charset="0"/>
              </a:defRPr>
            </a:lvl2pPr>
            <a:lvl3pPr marL="1143000" indent="-228600" defTabSz="9509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09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09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 dirty="0">
                <a:solidFill>
                  <a:schemeClr val="tx1"/>
                </a:solidFill>
                <a:latin typeface="Arial" panose="020B0604020202020204" pitchFamily="34" charset="0"/>
              </a:rPr>
              <a:t>defined outside any function (</a:t>
            </a:r>
            <a:r>
              <a:rPr lang="en-US" altLang="en-US" sz="1200" u="none" dirty="0" err="1">
                <a:solidFill>
                  <a:schemeClr val="tx1"/>
                </a:solidFill>
                <a:latin typeface="Arial" panose="020B0604020202020204" pitchFamily="34" charset="0"/>
              </a:rPr>
              <a:t>globals</a:t>
            </a:r>
            <a:r>
              <a:rPr lang="en-US" altLang="en-US" sz="1200" u="none" dirty="0">
                <a:solidFill>
                  <a:schemeClr val="tx1"/>
                </a:solidFill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 dirty="0">
                <a:solidFill>
                  <a:schemeClr val="tx1"/>
                </a:solidFill>
                <a:latin typeface="Arial" panose="020B0604020202020204" pitchFamily="34" charset="0"/>
              </a:rPr>
              <a:t>Initialized before main is entered           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1200" u="none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1200" u="none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 dirty="0">
                <a:solidFill>
                  <a:schemeClr val="tx1"/>
                </a:solidFill>
                <a:latin typeface="Arial" panose="020B0604020202020204" pitchFamily="34" charset="0"/>
              </a:rPr>
              <a:t> global data and functions, made private by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 dirty="0">
                <a:solidFill>
                  <a:schemeClr val="tx1"/>
                </a:solidFill>
                <a:latin typeface="Arial" panose="020B0604020202020204" pitchFamily="34" charset="0"/>
              </a:rPr>
              <a:t> qualifying as static, otherwise public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1200" u="none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1200" u="none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 dirty="0">
                <a:solidFill>
                  <a:schemeClr val="tx1"/>
                </a:solidFill>
                <a:latin typeface="Arial" panose="020B0604020202020204" pitchFamily="34" charset="0"/>
              </a:rPr>
              <a:t>  memory allocations local to a function, but </a:t>
            </a:r>
            <a:br>
              <a:rPr lang="en-US" altLang="en-US" sz="1200" u="none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sz="1200" u="none" dirty="0">
                <a:solidFill>
                  <a:schemeClr val="tx1"/>
                </a:solidFill>
                <a:latin typeface="Arial" panose="020B0604020202020204" pitchFamily="34" charset="0"/>
              </a:rPr>
              <a:t>  qualified as static</a:t>
            </a:r>
          </a:p>
          <a:p>
            <a:pPr latinLnBrk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1200" u="none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205" name="Rectangle 12">
            <a:extLst>
              <a:ext uri="{FF2B5EF4-FFF2-40B4-BE49-F238E27FC236}">
                <a16:creationId xmlns:a16="http://schemas.microsoft.com/office/drawing/2014/main" id="{C09FDCC8-D4E1-4B72-A6EE-2C0FAD779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4697413"/>
            <a:ext cx="3637214" cy="2312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250" tIns="47625" rIns="95250" bIns="47625">
            <a:spAutoFit/>
          </a:bodyPr>
          <a:lstStyle>
            <a:lvl1pPr defTabSz="950913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1700">
                <a:solidFill>
                  <a:srgbClr val="660033"/>
                </a:solidFill>
                <a:latin typeface="Tahoma" panose="020B0604030504040204" pitchFamily="34" charset="0"/>
              </a:defRPr>
            </a:lvl1pPr>
            <a:lvl2pPr marL="742950" indent="-285750" defTabSz="950913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1500">
                <a:solidFill>
                  <a:srgbClr val="660033"/>
                </a:solidFill>
                <a:latin typeface="Tahoma" panose="020B0604030504040204" pitchFamily="34" charset="0"/>
              </a:defRPr>
            </a:lvl2pPr>
            <a:lvl3pPr marL="1143000" indent="-228600" defTabSz="9509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09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09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 dirty="0">
                <a:solidFill>
                  <a:schemeClr val="tx1"/>
                </a:solidFill>
                <a:latin typeface="Arial" panose="020B0604020202020204" pitchFamily="34" charset="0"/>
              </a:rPr>
              <a:t>  - defined only while computational thread passes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 dirty="0">
                <a:solidFill>
                  <a:schemeClr val="tx1"/>
                </a:solidFill>
                <a:latin typeface="Arial" panose="020B0604020202020204" pitchFamily="34" charset="0"/>
              </a:rPr>
              <a:t>    through a function or control scope.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 dirty="0">
                <a:solidFill>
                  <a:schemeClr val="tx1"/>
                </a:solidFill>
                <a:latin typeface="Arial" panose="020B0604020202020204" pitchFamily="34" charset="0"/>
              </a:rPr>
              <a:t>  - holds input parameters, local data, and return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 dirty="0">
                <a:solidFill>
                  <a:schemeClr val="tx1"/>
                </a:solidFill>
                <a:latin typeface="Arial" panose="020B0604020202020204" pitchFamily="34" charset="0"/>
              </a:rPr>
              <a:t>    values, used as scratch-pad memory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 dirty="0">
                <a:solidFill>
                  <a:schemeClr val="tx1"/>
                </a:solidFill>
                <a:latin typeface="Arial" panose="020B0604020202020204" pitchFamily="34" charset="0"/>
              </a:rPr>
              <a:t>  - guaranteed to be valid during the evaluation of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 dirty="0">
                <a:solidFill>
                  <a:schemeClr val="tx1"/>
                </a:solidFill>
                <a:latin typeface="Arial" panose="020B0604020202020204" pitchFamily="34" charset="0"/>
              </a:rPr>
              <a:t>    a containing expression, won’t be valid after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 dirty="0">
                <a:solidFill>
                  <a:schemeClr val="tx1"/>
                </a:solidFill>
                <a:latin typeface="Arial" panose="020B0604020202020204" pitchFamily="34" charset="0"/>
              </a:rPr>
              <a:t>  - expression evaluation starts with function </a:t>
            </a:r>
            <a:r>
              <a:rPr lang="en-US" altLang="en-US" sz="1200" u="none" dirty="0" err="1">
                <a:solidFill>
                  <a:schemeClr val="tx1"/>
                </a:solidFill>
                <a:latin typeface="Arial" panose="020B0604020202020204" pitchFamily="34" charset="0"/>
              </a:rPr>
              <a:t>eval</a:t>
            </a:r>
            <a:r>
              <a:rPr lang="en-US" altLang="en-US" sz="1200" u="none" dirty="0">
                <a:solidFill>
                  <a:schemeClr val="tx1"/>
                </a:solidFill>
                <a:latin typeface="Arial" panose="020B0604020202020204" pitchFamily="34" charset="0"/>
              </a:rPr>
              <a:t>-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 dirty="0">
                <a:solidFill>
                  <a:schemeClr val="tx1"/>
                </a:solidFill>
                <a:latin typeface="Arial" panose="020B0604020202020204" pitchFamily="34" charset="0"/>
              </a:rPr>
              <a:t>    </a:t>
            </a:r>
            <a:r>
              <a:rPr lang="en-US" altLang="en-US" sz="1200" u="none" dirty="0" err="1">
                <a:solidFill>
                  <a:schemeClr val="tx1"/>
                </a:solidFill>
                <a:latin typeface="Arial" panose="020B0604020202020204" pitchFamily="34" charset="0"/>
              </a:rPr>
              <a:t>uation</a:t>
            </a:r>
            <a:r>
              <a:rPr lang="en-US" altLang="en-US" sz="1200" u="none" dirty="0">
                <a:solidFill>
                  <a:schemeClr val="tx1"/>
                </a:solidFill>
                <a:latin typeface="Arial" panose="020B0604020202020204" pitchFamily="34" charset="0"/>
              </a:rPr>
              <a:t> first, then expression evaluation as </a:t>
            </a:r>
            <a:r>
              <a:rPr lang="en-US" altLang="en-US" sz="1200" u="none" dirty="0" err="1">
                <a:solidFill>
                  <a:schemeClr val="tx1"/>
                </a:solidFill>
                <a:latin typeface="Arial" panose="020B0604020202020204" pitchFamily="34" charset="0"/>
              </a:rPr>
              <a:t>alge</a:t>
            </a:r>
            <a:r>
              <a:rPr lang="en-US" altLang="en-US" sz="1200" u="none" dirty="0">
                <a:solidFill>
                  <a:schemeClr val="tx1"/>
                </a:solidFill>
                <a:latin typeface="Arial" panose="020B0604020202020204" pitchFamily="34" charset="0"/>
              </a:rPr>
              <a:t>-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 dirty="0">
                <a:solidFill>
                  <a:schemeClr val="tx1"/>
                </a:solidFill>
                <a:latin typeface="Arial" panose="020B0604020202020204" pitchFamily="34" charset="0"/>
              </a:rPr>
              <a:t>    </a:t>
            </a:r>
            <a:r>
              <a:rPr lang="en-US" altLang="en-US" sz="1200" u="none" dirty="0" err="1">
                <a:solidFill>
                  <a:schemeClr val="tx1"/>
                </a:solidFill>
                <a:latin typeface="Arial" panose="020B0604020202020204" pitchFamily="34" charset="0"/>
              </a:rPr>
              <a:t>braic</a:t>
            </a:r>
            <a:r>
              <a:rPr lang="en-US" altLang="en-US" sz="1200" u="none" dirty="0">
                <a:solidFill>
                  <a:schemeClr val="tx1"/>
                </a:solidFill>
                <a:latin typeface="Arial" panose="020B0604020202020204" pitchFamily="34" charset="0"/>
              </a:rPr>
              <a:t> combination of terms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 dirty="0">
                <a:solidFill>
                  <a:schemeClr val="tx1"/>
                </a:solidFill>
                <a:latin typeface="Arial" panose="020B0604020202020204" pitchFamily="34" charset="0"/>
              </a:rPr>
              <a:t>  - stack frame is destroyed when expression </a:t>
            </a:r>
            <a:r>
              <a:rPr lang="en-US" altLang="en-US" sz="1200" u="none" dirty="0" err="1">
                <a:solidFill>
                  <a:schemeClr val="tx1"/>
                </a:solidFill>
                <a:latin typeface="Arial" panose="020B0604020202020204" pitchFamily="34" charset="0"/>
              </a:rPr>
              <a:t>eval</a:t>
            </a:r>
            <a:r>
              <a:rPr lang="en-US" altLang="en-US" sz="1200" u="none" dirty="0">
                <a:solidFill>
                  <a:schemeClr val="tx1"/>
                </a:solidFill>
                <a:latin typeface="Arial" panose="020B0604020202020204" pitchFamily="34" charset="0"/>
              </a:rPr>
              <a:t>-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 dirty="0">
                <a:solidFill>
                  <a:schemeClr val="tx1"/>
                </a:solidFill>
                <a:latin typeface="Arial" panose="020B0604020202020204" pitchFamily="34" charset="0"/>
              </a:rPr>
              <a:t>    </a:t>
            </a:r>
            <a:r>
              <a:rPr lang="en-US" altLang="en-US" sz="1200" u="none" dirty="0" err="1">
                <a:solidFill>
                  <a:schemeClr val="tx1"/>
                </a:solidFill>
                <a:latin typeface="Arial" panose="020B0604020202020204" pitchFamily="34" charset="0"/>
              </a:rPr>
              <a:t>uation</a:t>
            </a:r>
            <a:r>
              <a:rPr lang="en-US" altLang="en-US" sz="1200" u="none" dirty="0">
                <a:solidFill>
                  <a:schemeClr val="tx1"/>
                </a:solidFill>
                <a:latin typeface="Arial" panose="020B0604020202020204" pitchFamily="34" charset="0"/>
              </a:rPr>
              <a:t> is complete</a:t>
            </a:r>
          </a:p>
          <a:p>
            <a:pPr latinLnBrk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1200" u="none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206" name="Rectangle 13">
            <a:extLst>
              <a:ext uri="{FF2B5EF4-FFF2-40B4-BE49-F238E27FC236}">
                <a16:creationId xmlns:a16="http://schemas.microsoft.com/office/drawing/2014/main" id="{EA57320B-F271-451C-B7AE-0B93BC8F8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913" y="7659688"/>
            <a:ext cx="3538537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250" tIns="47625" rIns="95250" bIns="47625">
            <a:spAutoFit/>
          </a:bodyPr>
          <a:lstStyle>
            <a:lvl1pPr defTabSz="950913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1700">
                <a:solidFill>
                  <a:srgbClr val="660033"/>
                </a:solidFill>
                <a:latin typeface="Tahoma" panose="020B0604030504040204" pitchFamily="34" charset="0"/>
              </a:defRPr>
            </a:lvl1pPr>
            <a:lvl2pPr marL="742950" indent="-285750" defTabSz="950913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1500">
                <a:solidFill>
                  <a:srgbClr val="660033"/>
                </a:solidFill>
                <a:latin typeface="Tahoma" panose="020B0604030504040204" pitchFamily="34" charset="0"/>
              </a:defRPr>
            </a:lvl2pPr>
            <a:lvl3pPr marL="1143000" indent="-228600" defTabSz="9509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09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09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>
                <a:solidFill>
                  <a:schemeClr val="tx1"/>
                </a:solidFill>
                <a:latin typeface="Arial" panose="020B0604020202020204" pitchFamily="34" charset="0"/>
              </a:rPr>
              <a:t>  - allocated/deallocated at run time by invoking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>
                <a:solidFill>
                  <a:schemeClr val="tx1"/>
                </a:solidFill>
                <a:latin typeface="Arial" panose="020B0604020202020204" pitchFamily="34" charset="0"/>
              </a:rPr>
              <a:t>    operators new /delete (or functions malloc/free)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>
                <a:solidFill>
                  <a:schemeClr val="tx1"/>
                </a:solidFill>
                <a:latin typeface="Arial" panose="020B0604020202020204" pitchFamily="34" charset="0"/>
              </a:rPr>
              <a:t>  - memory is available to anyone with a pointer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>
                <a:solidFill>
                  <a:schemeClr val="tx1"/>
                </a:solidFill>
                <a:latin typeface="Arial" panose="020B0604020202020204" pitchFamily="34" charset="0"/>
              </a:rPr>
              <a:t>    to the allocated memory from the time of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 u="none">
                <a:solidFill>
                  <a:schemeClr val="tx1"/>
                </a:solidFill>
                <a:latin typeface="Arial" panose="020B0604020202020204" pitchFamily="34" charset="0"/>
              </a:rPr>
              <a:t>    allocation until deallocated.  </a:t>
            </a:r>
          </a:p>
        </p:txBody>
      </p:sp>
      <p:grpSp>
        <p:nvGrpSpPr>
          <p:cNvPr id="8207" name="Group 20">
            <a:extLst>
              <a:ext uri="{FF2B5EF4-FFF2-40B4-BE49-F238E27FC236}">
                <a16:creationId xmlns:a16="http://schemas.microsoft.com/office/drawing/2014/main" id="{6360E467-3ADB-427A-9499-B62DC84257FC}"/>
              </a:ext>
            </a:extLst>
          </p:cNvPr>
          <p:cNvGrpSpPr>
            <a:grpSpLocks/>
          </p:cNvGrpSpPr>
          <p:nvPr/>
        </p:nvGrpSpPr>
        <p:grpSpPr bwMode="auto">
          <a:xfrm>
            <a:off x="782638" y="1827213"/>
            <a:ext cx="2028825" cy="2206625"/>
            <a:chOff x="493" y="1151"/>
            <a:chExt cx="1278" cy="1390"/>
          </a:xfrm>
        </p:grpSpPr>
        <p:sp>
          <p:nvSpPr>
            <p:cNvPr id="8211" name="Rectangle 14">
              <a:extLst>
                <a:ext uri="{FF2B5EF4-FFF2-40B4-BE49-F238E27FC236}">
                  <a16:creationId xmlns:a16="http://schemas.microsoft.com/office/drawing/2014/main" id="{7A845B5F-9AEF-44B9-934B-A9AC464DC2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" y="1151"/>
              <a:ext cx="1278" cy="13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200"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212" name="Line 15">
              <a:extLst>
                <a:ext uri="{FF2B5EF4-FFF2-40B4-BE49-F238E27FC236}">
                  <a16:creationId xmlns:a16="http://schemas.microsoft.com/office/drawing/2014/main" id="{C5E77518-618B-4C5F-BC85-FC778AC494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3" y="1619"/>
              <a:ext cx="12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3" name="Rectangle 16">
              <a:extLst>
                <a:ext uri="{FF2B5EF4-FFF2-40B4-BE49-F238E27FC236}">
                  <a16:creationId xmlns:a16="http://schemas.microsoft.com/office/drawing/2014/main" id="{97D133C5-82A9-40AF-B2D7-2D5B0CC576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" y="1233"/>
              <a:ext cx="1068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5250" tIns="47625" rIns="95250" bIns="47625">
              <a:spAutoFit/>
            </a:bodyPr>
            <a:lstStyle>
              <a:lvl1pPr defTabSz="950913">
                <a:lnSpc>
                  <a:spcPct val="90000"/>
                </a:lnSpc>
                <a:spcBef>
                  <a:spcPct val="30000"/>
                </a:spcBef>
                <a:buSzPct val="100000"/>
                <a:buChar char="•"/>
                <a:defRPr sz="1700">
                  <a:solidFill>
                    <a:srgbClr val="660033"/>
                  </a:solidFill>
                  <a:latin typeface="Tahoma" panose="020B0604030504040204" pitchFamily="34" charset="0"/>
                </a:defRPr>
              </a:lvl1pPr>
              <a:lvl2pPr marL="742950" indent="-285750" defTabSz="950913">
                <a:lnSpc>
                  <a:spcPct val="90000"/>
                </a:lnSpc>
                <a:spcBef>
                  <a:spcPct val="30000"/>
                </a:spcBef>
                <a:buSzPct val="100000"/>
                <a:buChar char="–"/>
                <a:defRPr sz="1500">
                  <a:solidFill>
                    <a:srgbClr val="660033"/>
                  </a:solidFill>
                  <a:latin typeface="Tahoma" panose="020B0604030504040204" pitchFamily="34" charset="0"/>
                </a:defRPr>
              </a:lvl2pPr>
              <a:lvl3pPr marL="1143000" indent="-228600" defTabSz="950913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950913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950913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200" u="none">
                  <a:solidFill>
                    <a:schemeClr val="tx1"/>
                  </a:solidFill>
                  <a:latin typeface="Arial" panose="020B0604020202020204" pitchFamily="34" charset="0"/>
                </a:rPr>
                <a:t>public global functions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200" u="none">
                  <a:solidFill>
                    <a:schemeClr val="tx1"/>
                  </a:solidFill>
                  <a:latin typeface="Arial" panose="020B0604020202020204" pitchFamily="34" charset="0"/>
                </a:rPr>
                <a:t>and data</a:t>
              </a:r>
            </a:p>
          </p:txBody>
        </p:sp>
        <p:sp>
          <p:nvSpPr>
            <p:cNvPr id="8214" name="Rectangle 17">
              <a:extLst>
                <a:ext uri="{FF2B5EF4-FFF2-40B4-BE49-F238E27FC236}">
                  <a16:creationId xmlns:a16="http://schemas.microsoft.com/office/drawing/2014/main" id="{DBA5456C-085A-4DB0-82DC-2FB0DAA27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" y="1705"/>
              <a:ext cx="110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5250" tIns="47625" rIns="95250" bIns="47625">
              <a:spAutoFit/>
            </a:bodyPr>
            <a:lstStyle>
              <a:lvl1pPr defTabSz="950913">
                <a:lnSpc>
                  <a:spcPct val="90000"/>
                </a:lnSpc>
                <a:spcBef>
                  <a:spcPct val="30000"/>
                </a:spcBef>
                <a:buSzPct val="100000"/>
                <a:buChar char="•"/>
                <a:defRPr sz="1700">
                  <a:solidFill>
                    <a:srgbClr val="660033"/>
                  </a:solidFill>
                  <a:latin typeface="Tahoma" panose="020B0604030504040204" pitchFamily="34" charset="0"/>
                </a:defRPr>
              </a:lvl1pPr>
              <a:lvl2pPr marL="742950" indent="-285750" defTabSz="950913">
                <a:lnSpc>
                  <a:spcPct val="90000"/>
                </a:lnSpc>
                <a:spcBef>
                  <a:spcPct val="30000"/>
                </a:spcBef>
                <a:buSzPct val="100000"/>
                <a:buChar char="–"/>
                <a:defRPr sz="1500">
                  <a:solidFill>
                    <a:srgbClr val="660033"/>
                  </a:solidFill>
                  <a:latin typeface="Tahoma" panose="020B0604030504040204" pitchFamily="34" charset="0"/>
                </a:defRPr>
              </a:lvl2pPr>
              <a:lvl3pPr marL="1143000" indent="-228600" defTabSz="950913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950913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950913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200" u="none">
                  <a:solidFill>
                    <a:schemeClr val="tx1"/>
                  </a:solidFill>
                  <a:latin typeface="Arial" panose="020B0604020202020204" pitchFamily="34" charset="0"/>
                </a:rPr>
                <a:t>private global functions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200" u="none">
                  <a:solidFill>
                    <a:schemeClr val="tx1"/>
                  </a:solidFill>
                  <a:latin typeface="Arial" panose="020B0604020202020204" pitchFamily="34" charset="0"/>
                </a:rPr>
                <a:t>and data</a:t>
              </a:r>
            </a:p>
          </p:txBody>
        </p:sp>
        <p:sp>
          <p:nvSpPr>
            <p:cNvPr id="8215" name="Line 18">
              <a:extLst>
                <a:ext uri="{FF2B5EF4-FFF2-40B4-BE49-F238E27FC236}">
                  <a16:creationId xmlns:a16="http://schemas.microsoft.com/office/drawing/2014/main" id="{14765654-6F02-4878-80E1-4991109646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3" y="2120"/>
              <a:ext cx="12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6" name="Rectangle 19">
              <a:extLst>
                <a:ext uri="{FF2B5EF4-FFF2-40B4-BE49-F238E27FC236}">
                  <a16:creationId xmlns:a16="http://schemas.microsoft.com/office/drawing/2014/main" id="{979EAE35-2679-4FE7-9EC8-ED7475D491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" y="2241"/>
              <a:ext cx="788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5250" tIns="47625" rIns="95250" bIns="47625">
              <a:spAutoFit/>
            </a:bodyPr>
            <a:lstStyle>
              <a:lvl1pPr defTabSz="950913">
                <a:lnSpc>
                  <a:spcPct val="90000"/>
                </a:lnSpc>
                <a:spcBef>
                  <a:spcPct val="30000"/>
                </a:spcBef>
                <a:buSzPct val="100000"/>
                <a:buChar char="•"/>
                <a:defRPr sz="1700">
                  <a:solidFill>
                    <a:srgbClr val="660033"/>
                  </a:solidFill>
                  <a:latin typeface="Tahoma" panose="020B0604030504040204" pitchFamily="34" charset="0"/>
                </a:defRPr>
              </a:lvl1pPr>
              <a:lvl2pPr marL="742950" indent="-285750" defTabSz="950913">
                <a:lnSpc>
                  <a:spcPct val="90000"/>
                </a:lnSpc>
                <a:spcBef>
                  <a:spcPct val="30000"/>
                </a:spcBef>
                <a:buSzPct val="100000"/>
                <a:buChar char="–"/>
                <a:defRPr sz="1500">
                  <a:solidFill>
                    <a:srgbClr val="660033"/>
                  </a:solidFill>
                  <a:latin typeface="Tahoma" panose="020B0604030504040204" pitchFamily="34" charset="0"/>
                </a:defRPr>
              </a:lvl2pPr>
              <a:lvl3pPr marL="1143000" indent="-228600" defTabSz="950913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950913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950913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9509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200" u="none">
                  <a:solidFill>
                    <a:schemeClr val="tx1"/>
                  </a:solidFill>
                  <a:latin typeface="Arial" panose="020B0604020202020204" pitchFamily="34" charset="0"/>
                </a:rPr>
                <a:t>local static data</a:t>
              </a:r>
            </a:p>
          </p:txBody>
        </p:sp>
      </p:grpSp>
      <p:sp>
        <p:nvSpPr>
          <p:cNvPr id="8208" name="Rectangle 27">
            <a:extLst>
              <a:ext uri="{FF2B5EF4-FFF2-40B4-BE49-F238E27FC236}">
                <a16:creationId xmlns:a16="http://schemas.microsoft.com/office/drawing/2014/main" id="{A9C6CE67-DC9C-4B01-8BD4-422DA5017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3" y="1485900"/>
            <a:ext cx="4068762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250" tIns="47625" rIns="95250" bIns="47625">
            <a:spAutoFit/>
          </a:bodyPr>
          <a:lstStyle>
            <a:lvl1pPr defTabSz="950913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1700">
                <a:solidFill>
                  <a:srgbClr val="660033"/>
                </a:solidFill>
                <a:latin typeface="Tahoma" panose="020B0604030504040204" pitchFamily="34" charset="0"/>
              </a:defRPr>
            </a:lvl1pPr>
            <a:lvl2pPr marL="742950" indent="-285750" defTabSz="950913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1500">
                <a:solidFill>
                  <a:srgbClr val="660033"/>
                </a:solidFill>
                <a:latin typeface="Tahoma" panose="020B0604030504040204" pitchFamily="34" charset="0"/>
              </a:defRPr>
            </a:lvl2pPr>
            <a:lvl3pPr marL="1143000" indent="-228600" defTabSz="9509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09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09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>
                <a:solidFill>
                  <a:schemeClr val="tx1"/>
                </a:solidFill>
                <a:latin typeface="Arial" panose="020B0604020202020204" pitchFamily="34" charset="0"/>
              </a:rPr>
              <a:t>Static memory:</a:t>
            </a:r>
            <a:r>
              <a:rPr lang="en-US" altLang="en-US" sz="1200" u="none">
                <a:solidFill>
                  <a:schemeClr val="tx1"/>
                </a:solidFill>
                <a:latin typeface="Arial" panose="020B0604020202020204" pitchFamily="34" charset="0"/>
              </a:rPr>
              <a:t> - available for the lifetime of the program  </a:t>
            </a:r>
          </a:p>
        </p:txBody>
      </p:sp>
      <p:sp>
        <p:nvSpPr>
          <p:cNvPr id="8209" name="Rectangle 28">
            <a:extLst>
              <a:ext uri="{FF2B5EF4-FFF2-40B4-BE49-F238E27FC236}">
                <a16:creationId xmlns:a16="http://schemas.microsoft.com/office/drawing/2014/main" id="{AEA29206-E4B6-4A02-BF8F-FC55D133B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688" y="4384675"/>
            <a:ext cx="2971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tIns="47625" rIns="95250" bIns="47625">
            <a:spAutoFit/>
          </a:bodyPr>
          <a:lstStyle>
            <a:lvl1pPr defTabSz="950913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1700">
                <a:solidFill>
                  <a:srgbClr val="660033"/>
                </a:solidFill>
                <a:latin typeface="Tahoma" panose="020B0604030504040204" pitchFamily="34" charset="0"/>
              </a:defRPr>
            </a:lvl1pPr>
            <a:lvl2pPr marL="742950" indent="-285750" defTabSz="950913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1500">
                <a:solidFill>
                  <a:srgbClr val="660033"/>
                </a:solidFill>
                <a:latin typeface="Tahoma" panose="020B0604030504040204" pitchFamily="34" charset="0"/>
              </a:defRPr>
            </a:lvl2pPr>
            <a:lvl3pPr marL="1143000" indent="-228600" defTabSz="9509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09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09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>
                <a:solidFill>
                  <a:schemeClr val="tx1"/>
                </a:solidFill>
                <a:latin typeface="Arial" panose="020B0604020202020204" pitchFamily="34" charset="0"/>
              </a:rPr>
              <a:t>Stack memory:</a:t>
            </a:r>
            <a:r>
              <a:rPr lang="en-US" altLang="en-US" sz="1200" u="none">
                <a:solidFill>
                  <a:schemeClr val="tx1"/>
                </a:solidFill>
                <a:latin typeface="Arial" panose="020B0604020202020204" pitchFamily="34" charset="0"/>
              </a:rPr>
              <a:t> - temporary scratch pad</a:t>
            </a:r>
          </a:p>
        </p:txBody>
      </p:sp>
      <p:sp>
        <p:nvSpPr>
          <p:cNvPr id="8210" name="Rectangle 29">
            <a:extLst>
              <a:ext uri="{FF2B5EF4-FFF2-40B4-BE49-F238E27FC236}">
                <a16:creationId xmlns:a16="http://schemas.microsoft.com/office/drawing/2014/main" id="{F0A5886E-5CF8-462C-BBD6-DB4058FA6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7277100"/>
            <a:ext cx="44148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250" tIns="47625" rIns="95250" bIns="47625">
            <a:spAutoFit/>
          </a:bodyPr>
          <a:lstStyle>
            <a:lvl1pPr defTabSz="950913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1700">
                <a:solidFill>
                  <a:srgbClr val="660033"/>
                </a:solidFill>
                <a:latin typeface="Tahoma" panose="020B0604030504040204" pitchFamily="34" charset="0"/>
              </a:defRPr>
            </a:lvl1pPr>
            <a:lvl2pPr marL="742950" indent="-285750" defTabSz="950913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1500">
                <a:solidFill>
                  <a:srgbClr val="660033"/>
                </a:solidFill>
                <a:latin typeface="Tahoma" panose="020B0604030504040204" pitchFamily="34" charset="0"/>
              </a:defRPr>
            </a:lvl2pPr>
            <a:lvl3pPr marL="1143000" indent="-228600" defTabSz="9509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09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09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09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200">
                <a:solidFill>
                  <a:schemeClr val="tx1"/>
                </a:solidFill>
                <a:latin typeface="Arial" panose="020B0604020202020204" pitchFamily="34" charset="0"/>
              </a:rPr>
              <a:t>heap memory</a:t>
            </a:r>
            <a:r>
              <a:rPr lang="en-US" altLang="en-US" sz="1200" u="none">
                <a:solidFill>
                  <a:schemeClr val="tx1"/>
                </a:solidFill>
                <a:latin typeface="Arial" panose="020B0604020202020204" pitchFamily="34" charset="0"/>
              </a:rPr>
              <a:t>: - valid from the time of allocation to deallocation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283485426</TotalTime>
  <Pages>57</Pages>
  <Words>270</Words>
  <Application>Microsoft Office PowerPoint</Application>
  <PresentationFormat>Custom</PresentationFormat>
  <Paragraphs>50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VISIO</vt:lpstr>
      <vt:lpstr>C++ Models</vt:lpstr>
      <vt:lpstr>C/C++ Compilation Model</vt:lpstr>
      <vt:lpstr>C/C++ Computational Model</vt:lpstr>
      <vt:lpstr>C/C++ Memory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/>
  <dc:creator>Jim Fawcett</dc:creator>
  <cp:keywords/>
  <dc:description/>
  <cp:lastModifiedBy>James Fawcett</cp:lastModifiedBy>
  <cp:revision>157</cp:revision>
  <cp:lastPrinted>2000-01-13T20:10:19Z</cp:lastPrinted>
  <dcterms:created xsi:type="dcterms:W3CDTF">1995-12-18T04:01:40Z</dcterms:created>
  <dcterms:modified xsi:type="dcterms:W3CDTF">2017-08-06T12:59:15Z</dcterms:modified>
</cp:coreProperties>
</file>