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27" r:id="rId4"/>
    <p:sldId id="328" r:id="rId5"/>
    <p:sldId id="320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>
                <a:latin typeface="Tahoma" panose="020B0604030504040204" pitchFamily="34" charset="0"/>
              </a:rPr>
              <a:t>Streams Reference</a:t>
            </a:r>
            <a:endParaRPr lang="en-US" altLang="en-US" sz="4800" cap="none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Streams Library Classes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Streams:</a:t>
            </a:r>
            <a:br>
              <a:rPr lang="en-IN" sz="2400" dirty="0"/>
            </a:br>
            <a:r>
              <a:rPr lang="en-IN" sz="2400" dirty="0"/>
              <a:t>Part of the standard C++ library. They are a family of related classes designed to insert and extract data from devices and memory buffers. The most important classes are: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ios</a:t>
            </a:r>
            <a:r>
              <a:rPr lang="en-IN" sz="2000" dirty="0"/>
              <a:t> which controls formatting and manages error state for all streams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streambuf</a:t>
            </a:r>
            <a:r>
              <a:rPr lang="en-IN" sz="2000" dirty="0"/>
              <a:t> abstracts buffering of data during insertion and extraction from streams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istream</a:t>
            </a:r>
            <a:r>
              <a:rPr lang="en-IN" sz="2000" dirty="0"/>
              <a:t> provides the basic client interface for extraction from a stream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ostream</a:t>
            </a:r>
            <a:r>
              <a:rPr lang="en-IN" sz="2000" dirty="0"/>
              <a:t> provides the basic client interface for insertion into a stream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iostream</a:t>
            </a:r>
            <a:r>
              <a:rPr lang="en-IN" sz="2000" dirty="0"/>
              <a:t> simply merges </a:t>
            </a:r>
            <a:r>
              <a:rPr lang="en-IN" sz="2000" dirty="0" err="1"/>
              <a:t>istream</a:t>
            </a:r>
            <a:r>
              <a:rPr lang="en-IN" sz="2000" dirty="0"/>
              <a:t> and </a:t>
            </a:r>
            <a:r>
              <a:rPr lang="en-IN" sz="2000" dirty="0" err="1"/>
              <a:t>ostream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7256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Streams Library Classes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lang="en-IN" sz="2000" b="1" dirty="0"/>
              <a:t>ifstream</a:t>
            </a:r>
            <a:r>
              <a:rPr lang="en-IN" sz="2000" dirty="0"/>
              <a:t> derives from </a:t>
            </a:r>
            <a:r>
              <a:rPr lang="en-IN" sz="2000" dirty="0" err="1"/>
              <a:t>istream</a:t>
            </a:r>
            <a:r>
              <a:rPr lang="en-IN" sz="2000" dirty="0"/>
              <a:t> specialized for input streams that extract from files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ofstream</a:t>
            </a:r>
            <a:r>
              <a:rPr lang="en-IN" sz="2000" dirty="0"/>
              <a:t> derives from </a:t>
            </a:r>
            <a:r>
              <a:rPr lang="en-IN" sz="2000" dirty="0" err="1"/>
              <a:t>ostream</a:t>
            </a:r>
            <a:r>
              <a:rPr lang="en-IN" sz="2000" dirty="0"/>
              <a:t> specialized for output streams that insert to files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filebuf</a:t>
            </a:r>
            <a:r>
              <a:rPr lang="en-IN" sz="2000" b="1" dirty="0"/>
              <a:t> </a:t>
            </a:r>
            <a:r>
              <a:rPr lang="en-IN" sz="2000" dirty="0"/>
              <a:t>derives from </a:t>
            </a:r>
            <a:r>
              <a:rPr lang="en-IN" sz="2000" dirty="0" err="1"/>
              <a:t>streambuf</a:t>
            </a:r>
            <a:r>
              <a:rPr lang="en-IN" sz="2000" dirty="0"/>
              <a:t> specialized for file buffering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istringstream</a:t>
            </a:r>
            <a:r>
              <a:rPr lang="en-IN" sz="2000" dirty="0"/>
              <a:t> derives from </a:t>
            </a:r>
            <a:r>
              <a:rPr lang="en-IN" sz="2000" dirty="0" err="1"/>
              <a:t>istream</a:t>
            </a:r>
            <a:r>
              <a:rPr lang="en-IN" sz="2000" dirty="0"/>
              <a:t> specialized for input streams that extract from buffers in memory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ostringstream</a:t>
            </a:r>
            <a:r>
              <a:rPr lang="en-IN" sz="2000" dirty="0"/>
              <a:t> derives from </a:t>
            </a:r>
            <a:r>
              <a:rPr lang="en-IN" sz="2000" dirty="0" err="1"/>
              <a:t>ostream</a:t>
            </a:r>
            <a:r>
              <a:rPr lang="en-IN" sz="2000" dirty="0"/>
              <a:t> specialized for output  streams that insert to buffers in memory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stringbuf</a:t>
            </a:r>
            <a:r>
              <a:rPr lang="en-IN" sz="2000" dirty="0"/>
              <a:t> derives from </a:t>
            </a:r>
            <a:r>
              <a:rPr lang="en-IN" sz="2000" dirty="0" err="1"/>
              <a:t>streambuf</a:t>
            </a:r>
            <a:r>
              <a:rPr lang="en-IN" sz="2000" dirty="0"/>
              <a:t> specialized for in-memory buffers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stdiobuf</a:t>
            </a:r>
            <a:r>
              <a:rPr lang="en-IN" sz="2000" dirty="0"/>
              <a:t> provides compatibility with </a:t>
            </a:r>
            <a:r>
              <a:rPr lang="en-IN" sz="2000" dirty="0" err="1"/>
              <a:t>stdio</a:t>
            </a:r>
            <a:endParaRPr lang="en-IN" sz="2000" dirty="0"/>
          </a:p>
          <a:p>
            <a:pPr>
              <a:spcBef>
                <a:spcPts val="600"/>
              </a:spcBef>
            </a:pPr>
            <a:r>
              <a:rPr lang="en-IN" sz="2400" b="1" dirty="0"/>
              <a:t>Global objects:</a:t>
            </a:r>
          </a:p>
          <a:p>
            <a:pPr lvl="1">
              <a:spcBef>
                <a:spcPts val="600"/>
              </a:spcBef>
            </a:pPr>
            <a:r>
              <a:rPr lang="en-IN" sz="2000" dirty="0" err="1">
                <a:latin typeface="Consolas" pitchFamily="49" charset="0"/>
                <a:cs typeface="Consolas" pitchFamily="49" charset="0"/>
              </a:rPr>
              <a:t>cin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IN" sz="20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IN" sz="2000" dirty="0" err="1">
                <a:latin typeface="Consolas" pitchFamily="49" charset="0"/>
                <a:cs typeface="Consolas" pitchFamily="49" charset="0"/>
              </a:rPr>
              <a:t>cerr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and clog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3696365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 err="1"/>
              <a:t>iostream</a:t>
            </a:r>
            <a:r>
              <a:rPr lang="en-US" altLang="en-US" dirty="0"/>
              <a:t> Hierarchy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0E8FD05-6BD1-4A8C-9EAA-4580A0626EFC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31312057"/>
              </p:ext>
            </p:extLst>
          </p:nvPr>
        </p:nvGraphicFramePr>
        <p:xfrm>
          <a:off x="611981" y="1789113"/>
          <a:ext cx="7920038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Visio" r:id="rId3" imgW="9293047" imgH="5308092" progId="">
                  <p:embed/>
                </p:oleObj>
              </mc:Choice>
              <mc:Fallback>
                <p:oleObj name="Visio" r:id="rId3" imgW="9293047" imgH="5308092" progId="">
                  <p:embed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981" y="1789113"/>
                        <a:ext cx="7920038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99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Tahoma</vt:lpstr>
      <vt:lpstr>Clarity</vt:lpstr>
      <vt:lpstr>1_Clarity</vt:lpstr>
      <vt:lpstr>Visio</vt:lpstr>
      <vt:lpstr>Streams Reference</vt:lpstr>
      <vt:lpstr>Streams Library Classes</vt:lpstr>
      <vt:lpstr>Streams Library Classes (cont.)</vt:lpstr>
      <vt:lpstr>iostream Hierarchy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113</cp:revision>
  <dcterms:created xsi:type="dcterms:W3CDTF">2015-11-10T20:00:19Z</dcterms:created>
  <dcterms:modified xsi:type="dcterms:W3CDTF">2017-10-05T19:16:09Z</dcterms:modified>
</cp:coreProperties>
</file>