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8"/>
  </p:notesMasterIdLst>
  <p:sldIdLst>
    <p:sldId id="326" r:id="rId3"/>
    <p:sldId id="327" r:id="rId4"/>
    <p:sldId id="328" r:id="rId5"/>
    <p:sldId id="320" r:id="rId6"/>
    <p:sldId id="31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>
        <p:scale>
          <a:sx n="80" d="100"/>
          <a:sy n="80" d="100"/>
        </p:scale>
        <p:origin x="1116" y="-4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Monday, September 25,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Monday, September 25,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Monday, September 25,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altLang="en-US" cap="none" dirty="0">
                <a:latin typeface="Tahoma" panose="020B0604030504040204" pitchFamily="34" charset="0"/>
              </a:rPr>
              <a:t>Streams Reference</a:t>
            </a:r>
            <a:endParaRPr lang="en-US" altLang="en-US" sz="4800" cap="none" dirty="0">
              <a:latin typeface="Tahom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Streams Library Classes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b="1" dirty="0"/>
              <a:t>Streams:</a:t>
            </a:r>
            <a:br>
              <a:rPr lang="en-IN" sz="2400" dirty="0"/>
            </a:br>
            <a:r>
              <a:rPr lang="en-IN" sz="2400" dirty="0"/>
              <a:t>Part of the standard C++ library. They are a family of related classes designed to insert and extract data from devices and memory buffers. The most important classes are: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ios</a:t>
            </a:r>
            <a:r>
              <a:rPr lang="en-IN" sz="2000" dirty="0"/>
              <a:t> which controls formatting and manages error state for all streams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streambuf</a:t>
            </a:r>
            <a:r>
              <a:rPr lang="en-IN" sz="2000" dirty="0"/>
              <a:t> abstracts buffering of data during insertion and extraction from streams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istream</a:t>
            </a:r>
            <a:r>
              <a:rPr lang="en-IN" sz="2000" dirty="0"/>
              <a:t> provides the basic client interface for extraction from a stream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ostream</a:t>
            </a:r>
            <a:r>
              <a:rPr lang="en-IN" sz="2000" dirty="0"/>
              <a:t> provides the basic client interface for insertion into a stream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iostream</a:t>
            </a:r>
            <a:r>
              <a:rPr lang="en-IN" sz="2000" dirty="0"/>
              <a:t> simply merges </a:t>
            </a:r>
            <a:r>
              <a:rPr lang="en-IN" sz="2000" dirty="0" err="1"/>
              <a:t>istream</a:t>
            </a:r>
            <a:r>
              <a:rPr lang="en-IN" sz="2000" dirty="0"/>
              <a:t> and </a:t>
            </a:r>
            <a:r>
              <a:rPr lang="en-IN" sz="2000" dirty="0" err="1"/>
              <a:t>ostream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472563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Streams Library Classes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Autofit/>
          </a:bodyPr>
          <a:lstStyle/>
          <a:p>
            <a:pPr lvl="1">
              <a:spcBef>
                <a:spcPts val="600"/>
              </a:spcBef>
            </a:pPr>
            <a:r>
              <a:rPr lang="en-IN" sz="2000" b="1" dirty="0"/>
              <a:t>ifstream</a:t>
            </a:r>
            <a:r>
              <a:rPr lang="en-IN" sz="2000" dirty="0"/>
              <a:t> derives from </a:t>
            </a:r>
            <a:r>
              <a:rPr lang="en-IN" sz="2000" dirty="0" err="1"/>
              <a:t>istream</a:t>
            </a:r>
            <a:r>
              <a:rPr lang="en-IN" sz="2000" dirty="0"/>
              <a:t> specialized for input streams that extract from files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ofstream</a:t>
            </a:r>
            <a:r>
              <a:rPr lang="en-IN" sz="2000" dirty="0"/>
              <a:t> derives from </a:t>
            </a:r>
            <a:r>
              <a:rPr lang="en-IN" sz="2000" dirty="0" err="1"/>
              <a:t>ostream</a:t>
            </a:r>
            <a:r>
              <a:rPr lang="en-IN" sz="2000" dirty="0"/>
              <a:t> specialized for output streams that insert to files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filebuf</a:t>
            </a:r>
            <a:r>
              <a:rPr lang="en-IN" sz="2000" b="1" dirty="0"/>
              <a:t> </a:t>
            </a:r>
            <a:r>
              <a:rPr lang="en-IN" sz="2000" dirty="0"/>
              <a:t>derives from </a:t>
            </a:r>
            <a:r>
              <a:rPr lang="en-IN" sz="2000" dirty="0" err="1"/>
              <a:t>streambuf</a:t>
            </a:r>
            <a:r>
              <a:rPr lang="en-IN" sz="2000" dirty="0"/>
              <a:t> specialized for file buffering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istringstream</a:t>
            </a:r>
            <a:r>
              <a:rPr lang="en-IN" sz="2000" dirty="0"/>
              <a:t> derives from </a:t>
            </a:r>
            <a:r>
              <a:rPr lang="en-IN" sz="2000" dirty="0" err="1"/>
              <a:t>istream</a:t>
            </a:r>
            <a:r>
              <a:rPr lang="en-IN" sz="2000" dirty="0"/>
              <a:t> specialized for input streams that extract from buffers in memory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ostringstream</a:t>
            </a:r>
            <a:r>
              <a:rPr lang="en-IN" sz="2000" dirty="0"/>
              <a:t> derives from </a:t>
            </a:r>
            <a:r>
              <a:rPr lang="en-IN" sz="2000" dirty="0" err="1"/>
              <a:t>ostream</a:t>
            </a:r>
            <a:r>
              <a:rPr lang="en-IN" sz="2000" dirty="0"/>
              <a:t> specialized for output  streams that insert to buffers in memory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stringbuf</a:t>
            </a:r>
            <a:r>
              <a:rPr lang="en-IN" sz="2000" dirty="0"/>
              <a:t> derives from </a:t>
            </a:r>
            <a:r>
              <a:rPr lang="en-IN" sz="2000" dirty="0" err="1"/>
              <a:t>streambuf</a:t>
            </a:r>
            <a:r>
              <a:rPr lang="en-IN" sz="2000" dirty="0"/>
              <a:t> specialized for in-memory buffers</a:t>
            </a:r>
          </a:p>
          <a:p>
            <a:pPr lvl="1">
              <a:spcBef>
                <a:spcPts val="600"/>
              </a:spcBef>
            </a:pPr>
            <a:r>
              <a:rPr lang="en-IN" sz="2000" b="1" dirty="0" err="1"/>
              <a:t>stdiobuf</a:t>
            </a:r>
            <a:r>
              <a:rPr lang="en-IN" sz="2000" dirty="0"/>
              <a:t> provides compatibility with </a:t>
            </a:r>
            <a:r>
              <a:rPr lang="en-IN" sz="2000" dirty="0" err="1"/>
              <a:t>stdio</a:t>
            </a:r>
            <a:endParaRPr lang="en-IN" sz="2000" dirty="0"/>
          </a:p>
          <a:p>
            <a:pPr>
              <a:spcBef>
                <a:spcPts val="600"/>
              </a:spcBef>
            </a:pPr>
            <a:r>
              <a:rPr lang="en-IN" sz="2400" b="1" dirty="0"/>
              <a:t>Global objects:</a:t>
            </a:r>
          </a:p>
          <a:p>
            <a:pPr lvl="1">
              <a:spcBef>
                <a:spcPts val="600"/>
              </a:spcBef>
            </a:pPr>
            <a:r>
              <a:rPr lang="en-IN" sz="2000" dirty="0" err="1">
                <a:latin typeface="Consolas" pitchFamily="49" charset="0"/>
                <a:cs typeface="Consolas" pitchFamily="49" charset="0"/>
              </a:rPr>
              <a:t>cin</a:t>
            </a:r>
            <a:r>
              <a:rPr lang="en-IN" sz="20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IN" sz="2000" dirty="0" err="1">
                <a:latin typeface="Consolas" pitchFamily="49" charset="0"/>
                <a:cs typeface="Consolas" pitchFamily="49" charset="0"/>
              </a:rPr>
              <a:t>cout</a:t>
            </a:r>
            <a:r>
              <a:rPr lang="en-IN" sz="20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IN" sz="2000" dirty="0" err="1">
                <a:latin typeface="Consolas" pitchFamily="49" charset="0"/>
                <a:cs typeface="Consolas" pitchFamily="49" charset="0"/>
              </a:rPr>
              <a:t>cerr</a:t>
            </a:r>
            <a:r>
              <a:rPr lang="en-IN" sz="2000" dirty="0">
                <a:latin typeface="Consolas" pitchFamily="49" charset="0"/>
                <a:cs typeface="Consolas" pitchFamily="49" charset="0"/>
              </a:rPr>
              <a:t>, and clog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3696365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 err="1"/>
              <a:t>iostream</a:t>
            </a:r>
            <a:r>
              <a:rPr lang="en-US" altLang="en-US" dirty="0"/>
              <a:t> Hierarchy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0E8FD05-6BD1-4A8C-9EAA-4580A0626EFC}"/>
              </a:ext>
            </a:extLst>
          </p:cNvPr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31312057"/>
              </p:ext>
            </p:extLst>
          </p:nvPr>
        </p:nvGraphicFramePr>
        <p:xfrm>
          <a:off x="611981" y="1789113"/>
          <a:ext cx="7920038" cy="452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Visio" r:id="rId3" imgW="9293047" imgH="5308092" progId="">
                  <p:embed/>
                </p:oleObj>
              </mc:Choice>
              <mc:Fallback>
                <p:oleObj name="Visio" r:id="rId3" imgW="9293047" imgH="5308092" progId="">
                  <p:embed/>
                  <p:pic>
                    <p:nvPicPr>
                      <p:cNvPr id="0" name="Picture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981" y="1789113"/>
                        <a:ext cx="7920038" cy="452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1072</TotalTime>
  <Words>99</Words>
  <Application>Microsoft Office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Tahoma</vt:lpstr>
      <vt:lpstr>Clarity</vt:lpstr>
      <vt:lpstr>1_Clarity</vt:lpstr>
      <vt:lpstr>Visio</vt:lpstr>
      <vt:lpstr>Streams Reference</vt:lpstr>
      <vt:lpstr>Streams Library Classes</vt:lpstr>
      <vt:lpstr>Streams Library Classes (cont.)</vt:lpstr>
      <vt:lpstr>iostream Hierarchy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BobGolden</cp:lastModifiedBy>
  <cp:revision>112</cp:revision>
  <dcterms:created xsi:type="dcterms:W3CDTF">2015-11-10T20:00:19Z</dcterms:created>
  <dcterms:modified xsi:type="dcterms:W3CDTF">2017-09-25T19:36:10Z</dcterms:modified>
</cp:coreProperties>
</file>