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60"/>
  </p:notesMasterIdLst>
  <p:handoutMasterIdLst>
    <p:handoutMasterId r:id="rId61"/>
  </p:handoutMasterIdLst>
  <p:sldIdLst>
    <p:sldId id="270" r:id="rId2"/>
    <p:sldId id="315" r:id="rId3"/>
    <p:sldId id="312" r:id="rId4"/>
    <p:sldId id="271" r:id="rId5"/>
    <p:sldId id="256" r:id="rId6"/>
    <p:sldId id="257" r:id="rId7"/>
    <p:sldId id="258" r:id="rId8"/>
    <p:sldId id="259" r:id="rId9"/>
    <p:sldId id="260" r:id="rId10"/>
    <p:sldId id="262" r:id="rId11"/>
    <p:sldId id="269" r:id="rId12"/>
    <p:sldId id="309" r:id="rId13"/>
    <p:sldId id="263" r:id="rId14"/>
    <p:sldId id="285" r:id="rId15"/>
    <p:sldId id="264" r:id="rId16"/>
    <p:sldId id="265" r:id="rId17"/>
    <p:sldId id="266" r:id="rId18"/>
    <p:sldId id="267" r:id="rId19"/>
    <p:sldId id="268" r:id="rId20"/>
    <p:sldId id="311" r:id="rId21"/>
    <p:sldId id="286" r:id="rId22"/>
    <p:sldId id="273" r:id="rId23"/>
    <p:sldId id="272" r:id="rId24"/>
    <p:sldId id="274" r:id="rId25"/>
    <p:sldId id="275" r:id="rId26"/>
    <p:sldId id="276" r:id="rId27"/>
    <p:sldId id="313" r:id="rId28"/>
    <p:sldId id="277" r:id="rId29"/>
    <p:sldId id="310" r:id="rId30"/>
    <p:sldId id="287" r:id="rId31"/>
    <p:sldId id="279" r:id="rId32"/>
    <p:sldId id="278" r:id="rId33"/>
    <p:sldId id="280" r:id="rId34"/>
    <p:sldId id="282" r:id="rId35"/>
    <p:sldId id="281" r:id="rId36"/>
    <p:sldId id="284" r:id="rId37"/>
    <p:sldId id="283" r:id="rId38"/>
    <p:sldId id="288" r:id="rId39"/>
    <p:sldId id="289" r:id="rId40"/>
    <p:sldId id="293" r:id="rId41"/>
    <p:sldId id="294" r:id="rId42"/>
    <p:sldId id="295" r:id="rId43"/>
    <p:sldId id="296" r:id="rId44"/>
    <p:sldId id="297" r:id="rId45"/>
    <p:sldId id="298" r:id="rId46"/>
    <p:sldId id="299" r:id="rId47"/>
    <p:sldId id="291" r:id="rId48"/>
    <p:sldId id="300" r:id="rId49"/>
    <p:sldId id="304" r:id="rId50"/>
    <p:sldId id="301" r:id="rId51"/>
    <p:sldId id="302" r:id="rId52"/>
    <p:sldId id="303" r:id="rId53"/>
    <p:sldId id="305" r:id="rId54"/>
    <p:sldId id="306" r:id="rId55"/>
    <p:sldId id="307" r:id="rId56"/>
    <p:sldId id="308" r:id="rId57"/>
    <p:sldId id="292"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712" autoAdjust="0"/>
  </p:normalViewPr>
  <p:slideViewPr>
    <p:cSldViewPr>
      <p:cViewPr varScale="1">
        <p:scale>
          <a:sx n="101" d="100"/>
          <a:sy n="101" d="100"/>
        </p:scale>
        <p:origin x="6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D82B3B-46E3-4E2B-967A-D23D26258C0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13315" name="Rectangle 3">
            <a:extLst>
              <a:ext uri="{FF2B5EF4-FFF2-40B4-BE49-F238E27FC236}">
                <a16:creationId xmlns:a16="http://schemas.microsoft.com/office/drawing/2014/main" id="{40467041-1872-4543-90C7-BB9FBFD4183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13316" name="Rectangle 4">
            <a:extLst>
              <a:ext uri="{FF2B5EF4-FFF2-40B4-BE49-F238E27FC236}">
                <a16:creationId xmlns:a16="http://schemas.microsoft.com/office/drawing/2014/main" id="{F87571B4-DB5A-4510-836C-05A9923F7EF8}"/>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13317" name="Rectangle 5">
            <a:extLst>
              <a:ext uri="{FF2B5EF4-FFF2-40B4-BE49-F238E27FC236}">
                <a16:creationId xmlns:a16="http://schemas.microsoft.com/office/drawing/2014/main" id="{C2386A5E-0807-427B-BC24-63ABC01A1D69}"/>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84BD5AA-1F2D-4395-BD71-90FF3D2052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ED50A9B-10B5-40B5-9699-F320406E3FD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3731" name="Rectangle 3">
            <a:extLst>
              <a:ext uri="{FF2B5EF4-FFF2-40B4-BE49-F238E27FC236}">
                <a16:creationId xmlns:a16="http://schemas.microsoft.com/office/drawing/2014/main" id="{5503BEE3-AEB6-4506-96D5-4EA49F64146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052" name="Rectangle 4">
            <a:extLst>
              <a:ext uri="{FF2B5EF4-FFF2-40B4-BE49-F238E27FC236}">
                <a16:creationId xmlns:a16="http://schemas.microsoft.com/office/drawing/2014/main" id="{F627494D-14A9-49D5-B6AE-B58A3770209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a:extLst>
              <a:ext uri="{FF2B5EF4-FFF2-40B4-BE49-F238E27FC236}">
                <a16:creationId xmlns:a16="http://schemas.microsoft.com/office/drawing/2014/main" id="{9577269B-9B06-4EDA-A9A6-20C7319502F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3734" name="Rectangle 6">
            <a:extLst>
              <a:ext uri="{FF2B5EF4-FFF2-40B4-BE49-F238E27FC236}">
                <a16:creationId xmlns:a16="http://schemas.microsoft.com/office/drawing/2014/main" id="{2032CC3E-4EDA-45FE-9870-2729425BB4E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3735" name="Rectangle 7">
            <a:extLst>
              <a:ext uri="{FF2B5EF4-FFF2-40B4-BE49-F238E27FC236}">
                <a16:creationId xmlns:a16="http://schemas.microsoft.com/office/drawing/2014/main" id="{124F5894-CD78-42A6-8BBF-1CFE2818C54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486D2C3-FE25-4EAD-B3E6-BD41EBAA42F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FF27120D-A057-4471-8DC4-842045F89FFB}"/>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2C65DF-3366-4389-A824-E4BA7F7388BE}" type="slidenum">
              <a:rPr lang="en-US" altLang="en-US" sz="1200"/>
              <a:pPr/>
              <a:t>1</a:t>
            </a:fld>
            <a:endParaRPr lang="en-US" altLang="en-US" sz="1200"/>
          </a:p>
        </p:txBody>
      </p:sp>
      <p:sp>
        <p:nvSpPr>
          <p:cNvPr id="5123" name="Rectangle 2">
            <a:extLst>
              <a:ext uri="{FF2B5EF4-FFF2-40B4-BE49-F238E27FC236}">
                <a16:creationId xmlns:a16="http://schemas.microsoft.com/office/drawing/2014/main" id="{C9B56A49-2623-405B-BB37-DB66A794B814}"/>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A4481915-3F8C-4650-B691-175C87AC2ED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50C678A-0F82-458A-B430-F8365FDF099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82D295-E98D-4729-A876-795CCC682FDC}" type="slidenum">
              <a:rPr lang="en-US" altLang="en-US" sz="1200"/>
              <a:pPr/>
              <a:t>11</a:t>
            </a:fld>
            <a:endParaRPr lang="en-US" altLang="en-US" sz="1200"/>
          </a:p>
        </p:txBody>
      </p:sp>
      <p:sp>
        <p:nvSpPr>
          <p:cNvPr id="23555" name="Rectangle 2">
            <a:extLst>
              <a:ext uri="{FF2B5EF4-FFF2-40B4-BE49-F238E27FC236}">
                <a16:creationId xmlns:a16="http://schemas.microsoft.com/office/drawing/2014/main" id="{CAB5ACE7-28D0-4EFD-B25E-078D10D88432}"/>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D8586116-9025-4F45-AC0F-2E31A93D9F4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6F1CE92-4EAA-4E17-9859-8C1CFDF3D731}"/>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88DBE3-AF4D-46D3-A3ED-854CA22990E3}" type="slidenum">
              <a:rPr lang="en-US" altLang="en-US" sz="1200"/>
              <a:pPr/>
              <a:t>12</a:t>
            </a:fld>
            <a:endParaRPr lang="en-US" altLang="en-US" sz="1200"/>
          </a:p>
        </p:txBody>
      </p:sp>
      <p:sp>
        <p:nvSpPr>
          <p:cNvPr id="25603" name="Rectangle 2">
            <a:extLst>
              <a:ext uri="{FF2B5EF4-FFF2-40B4-BE49-F238E27FC236}">
                <a16:creationId xmlns:a16="http://schemas.microsoft.com/office/drawing/2014/main" id="{97AD782A-A6DE-4D82-9467-AD0208AA3F98}"/>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47CFCB51-A257-4309-A231-7F52495DCDB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967D5EA0-8B80-461B-A9EA-16D8ABF9483D}"/>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D3ACFF-FB70-45A7-9859-47B75AAD21AA}" type="slidenum">
              <a:rPr lang="en-US" altLang="en-US" sz="1200"/>
              <a:pPr/>
              <a:t>13</a:t>
            </a:fld>
            <a:endParaRPr lang="en-US" altLang="en-US" sz="1200"/>
          </a:p>
        </p:txBody>
      </p:sp>
      <p:sp>
        <p:nvSpPr>
          <p:cNvPr id="27651" name="Rectangle 2">
            <a:extLst>
              <a:ext uri="{FF2B5EF4-FFF2-40B4-BE49-F238E27FC236}">
                <a16:creationId xmlns:a16="http://schemas.microsoft.com/office/drawing/2014/main" id="{91AD36A6-F7F6-4231-819E-20533AFC1B85}"/>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9F09D6D8-2B8D-48A4-AB42-2CEE0773F2E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99F3A43-87DC-4F50-994F-5C0B64549DD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0C386BC-9D45-47EE-9DE5-A692309EB01C}" type="slidenum">
              <a:rPr lang="en-US" altLang="en-US" sz="1200"/>
              <a:pPr/>
              <a:t>14</a:t>
            </a:fld>
            <a:endParaRPr lang="en-US" altLang="en-US" sz="1200"/>
          </a:p>
        </p:txBody>
      </p:sp>
      <p:sp>
        <p:nvSpPr>
          <p:cNvPr id="29699" name="Rectangle 2">
            <a:extLst>
              <a:ext uri="{FF2B5EF4-FFF2-40B4-BE49-F238E27FC236}">
                <a16:creationId xmlns:a16="http://schemas.microsoft.com/office/drawing/2014/main" id="{B54314FD-C6E1-46D4-B3EC-8AE6FB74E330}"/>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9FE4BBEE-5202-4E34-AE12-A3C93CACD84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4A7FEF38-A3BE-45AB-B1DB-FE695226FFA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21C387-FCB6-4349-B258-4CD082E0C87E}" type="slidenum">
              <a:rPr lang="en-US" altLang="en-US" sz="1200"/>
              <a:pPr/>
              <a:t>15</a:t>
            </a:fld>
            <a:endParaRPr lang="en-US" altLang="en-US" sz="1200"/>
          </a:p>
        </p:txBody>
      </p:sp>
      <p:sp>
        <p:nvSpPr>
          <p:cNvPr id="31747" name="Rectangle 2">
            <a:extLst>
              <a:ext uri="{FF2B5EF4-FFF2-40B4-BE49-F238E27FC236}">
                <a16:creationId xmlns:a16="http://schemas.microsoft.com/office/drawing/2014/main" id="{C8750325-7A78-4434-9FDE-BC1667EF67A6}"/>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153DA793-B0F6-4DA3-8F4D-3061940BD6F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E7C24CD-BBFA-48F2-8C32-392AF3B0FD4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D6ECDA-321F-40E6-A99E-F71D027EFD1B}" type="slidenum">
              <a:rPr lang="en-US" altLang="en-US" sz="1200"/>
              <a:pPr/>
              <a:t>16</a:t>
            </a:fld>
            <a:endParaRPr lang="en-US" altLang="en-US" sz="1200"/>
          </a:p>
        </p:txBody>
      </p:sp>
      <p:sp>
        <p:nvSpPr>
          <p:cNvPr id="33795" name="Rectangle 2">
            <a:extLst>
              <a:ext uri="{FF2B5EF4-FFF2-40B4-BE49-F238E27FC236}">
                <a16:creationId xmlns:a16="http://schemas.microsoft.com/office/drawing/2014/main" id="{694EE758-4486-4BD6-86F4-C5948C51EEB4}"/>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FC705D7C-EB4B-4C17-8066-542C922A5D8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7EC3C1B6-109A-49ED-8CAB-B6390464FB9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C1E594-0CC0-456B-B5E2-99E6EFE73007}" type="slidenum">
              <a:rPr lang="en-US" altLang="en-US" sz="1200"/>
              <a:pPr/>
              <a:t>17</a:t>
            </a:fld>
            <a:endParaRPr lang="en-US" altLang="en-US" sz="1200"/>
          </a:p>
        </p:txBody>
      </p:sp>
      <p:sp>
        <p:nvSpPr>
          <p:cNvPr id="35843" name="Rectangle 2">
            <a:extLst>
              <a:ext uri="{FF2B5EF4-FFF2-40B4-BE49-F238E27FC236}">
                <a16:creationId xmlns:a16="http://schemas.microsoft.com/office/drawing/2014/main" id="{1788943B-E55F-48A6-A87E-E9E65374ABB8}"/>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E1448EE4-DF73-4B22-88CA-94691FC771C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A873276-9FA0-4F32-AF16-75FC552C5FB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0D34F2E-EF9A-4C0B-9E58-51D63190E0B8}" type="slidenum">
              <a:rPr lang="en-US" altLang="en-US" sz="1200"/>
              <a:pPr/>
              <a:t>18</a:t>
            </a:fld>
            <a:endParaRPr lang="en-US" altLang="en-US" sz="1200"/>
          </a:p>
        </p:txBody>
      </p:sp>
      <p:sp>
        <p:nvSpPr>
          <p:cNvPr id="37891" name="Rectangle 2">
            <a:extLst>
              <a:ext uri="{FF2B5EF4-FFF2-40B4-BE49-F238E27FC236}">
                <a16:creationId xmlns:a16="http://schemas.microsoft.com/office/drawing/2014/main" id="{13E31109-D76D-4B4A-B120-15A277DBE125}"/>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8FAAE6E8-E622-4685-9567-6AA31AC5DA4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405C480-E6D0-4A76-B460-52D55F2585E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F13FE7-9F80-4509-9C13-72F4EFF2A10C}" type="slidenum">
              <a:rPr lang="en-US" altLang="en-US" sz="1200"/>
              <a:pPr/>
              <a:t>19</a:t>
            </a:fld>
            <a:endParaRPr lang="en-US" altLang="en-US" sz="1200"/>
          </a:p>
        </p:txBody>
      </p:sp>
      <p:sp>
        <p:nvSpPr>
          <p:cNvPr id="39939" name="Rectangle 2">
            <a:extLst>
              <a:ext uri="{FF2B5EF4-FFF2-40B4-BE49-F238E27FC236}">
                <a16:creationId xmlns:a16="http://schemas.microsoft.com/office/drawing/2014/main" id="{1F103B41-963B-4EBA-B904-26DFBCC716F6}"/>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69979732-E3CA-4B13-A349-809EA9AB858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6C93E4D-94C9-4611-A947-952E9B9A16C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752C0A-B44D-43F0-A0FD-1DA0A134CD61}" type="slidenum">
              <a:rPr lang="en-US" altLang="en-US" sz="1200"/>
              <a:pPr/>
              <a:t>20</a:t>
            </a:fld>
            <a:endParaRPr lang="en-US" altLang="en-US" sz="1200"/>
          </a:p>
        </p:txBody>
      </p:sp>
      <p:sp>
        <p:nvSpPr>
          <p:cNvPr id="41987" name="Rectangle 2">
            <a:extLst>
              <a:ext uri="{FF2B5EF4-FFF2-40B4-BE49-F238E27FC236}">
                <a16:creationId xmlns:a16="http://schemas.microsoft.com/office/drawing/2014/main" id="{42E5A8F1-E13F-4FAA-87B4-C235A9A8B90E}"/>
              </a:ext>
            </a:extLst>
          </p:cNvPr>
          <p:cNvSpPr>
            <a:spLocks noRot="1" noChangeArrowheads="1" noTextEdit="1"/>
          </p:cNvSpPr>
          <p:nvPr>
            <p:ph type="sldImg"/>
          </p:nvPr>
        </p:nvSpPr>
        <p:spPr>
          <a:ln/>
        </p:spPr>
      </p:sp>
      <p:sp>
        <p:nvSpPr>
          <p:cNvPr id="41988" name="Rectangle 3">
            <a:extLst>
              <a:ext uri="{FF2B5EF4-FFF2-40B4-BE49-F238E27FC236}">
                <a16:creationId xmlns:a16="http://schemas.microsoft.com/office/drawing/2014/main" id="{E42CB180-31A1-4E51-B307-AD786EADA86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E1EE0DBD-B4CD-4CF3-831B-092F21F36E0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75E699-BE79-48EC-862B-80CFCA7EEFB2}" type="slidenum">
              <a:rPr lang="en-US" altLang="en-US" sz="1200"/>
              <a:pPr/>
              <a:t>3</a:t>
            </a:fld>
            <a:endParaRPr lang="en-US" altLang="en-US" sz="1200"/>
          </a:p>
        </p:txBody>
      </p:sp>
      <p:sp>
        <p:nvSpPr>
          <p:cNvPr id="7171" name="Rectangle 2">
            <a:extLst>
              <a:ext uri="{FF2B5EF4-FFF2-40B4-BE49-F238E27FC236}">
                <a16:creationId xmlns:a16="http://schemas.microsoft.com/office/drawing/2014/main" id="{B3FBFF8F-9B42-4B98-9FE4-CC2D8EBEACF7}"/>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BC5C55E4-A973-4B0C-A6EB-77D163B7895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0E9B661A-5CBA-4AA9-A59A-86D11AC92E0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A43C877-C784-467F-9459-C6B21385F765}" type="slidenum">
              <a:rPr lang="en-US" altLang="en-US" sz="1200"/>
              <a:pPr/>
              <a:t>21</a:t>
            </a:fld>
            <a:endParaRPr lang="en-US" altLang="en-US" sz="1200"/>
          </a:p>
        </p:txBody>
      </p:sp>
      <p:sp>
        <p:nvSpPr>
          <p:cNvPr id="44035" name="Rectangle 2">
            <a:extLst>
              <a:ext uri="{FF2B5EF4-FFF2-40B4-BE49-F238E27FC236}">
                <a16:creationId xmlns:a16="http://schemas.microsoft.com/office/drawing/2014/main" id="{52756B84-E7F3-4471-A961-699F2F8177EB}"/>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147764FA-C761-4E10-A908-5E8802BDACA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2544827-847F-46A8-A473-661D6E0112E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35C92A-53DB-478F-923D-442D5CC4462F}" type="slidenum">
              <a:rPr lang="en-US" altLang="en-US" sz="1200"/>
              <a:pPr/>
              <a:t>22</a:t>
            </a:fld>
            <a:endParaRPr lang="en-US" altLang="en-US" sz="1200"/>
          </a:p>
        </p:txBody>
      </p:sp>
      <p:sp>
        <p:nvSpPr>
          <p:cNvPr id="46083" name="Rectangle 2">
            <a:extLst>
              <a:ext uri="{FF2B5EF4-FFF2-40B4-BE49-F238E27FC236}">
                <a16:creationId xmlns:a16="http://schemas.microsoft.com/office/drawing/2014/main" id="{69E56C2F-80DD-4BD5-BC6D-70235332FDE4}"/>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C3F22F8B-20E3-4599-B3DD-9D84C0B07F4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8113593A-EAD8-4B39-9F3F-1569544BCEE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383940C-0534-4B78-94C8-A08967EDA94E}" type="slidenum">
              <a:rPr lang="en-US" altLang="en-US" sz="1200"/>
              <a:pPr/>
              <a:t>23</a:t>
            </a:fld>
            <a:endParaRPr lang="en-US" altLang="en-US" sz="1200"/>
          </a:p>
        </p:txBody>
      </p:sp>
      <p:sp>
        <p:nvSpPr>
          <p:cNvPr id="48131" name="Rectangle 2">
            <a:extLst>
              <a:ext uri="{FF2B5EF4-FFF2-40B4-BE49-F238E27FC236}">
                <a16:creationId xmlns:a16="http://schemas.microsoft.com/office/drawing/2014/main" id="{86F4279C-FAB2-4553-A5A8-08D7983E9D62}"/>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57532F14-A7FF-48A4-A95F-53DC97CB6BD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3CA6FBD-7936-4955-A9E3-066191C08D5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1DF847-5455-4ADD-BE56-9B2515EF19B7}" type="slidenum">
              <a:rPr lang="en-US" altLang="en-US" sz="1200"/>
              <a:pPr/>
              <a:t>24</a:t>
            </a:fld>
            <a:endParaRPr lang="en-US" altLang="en-US" sz="1200"/>
          </a:p>
        </p:txBody>
      </p:sp>
      <p:sp>
        <p:nvSpPr>
          <p:cNvPr id="50179" name="Rectangle 2">
            <a:extLst>
              <a:ext uri="{FF2B5EF4-FFF2-40B4-BE49-F238E27FC236}">
                <a16:creationId xmlns:a16="http://schemas.microsoft.com/office/drawing/2014/main" id="{35AA71AA-6092-48F4-A3C4-B8859BC630F0}"/>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F37AF014-6A7C-4538-BBBD-66E94F09428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6F4FAF38-F0E7-4D59-A1D0-6A131636EF1B}"/>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69A123B-FFE6-4EB1-AF0B-1E5814CA50FB}" type="slidenum">
              <a:rPr lang="en-US" altLang="en-US" sz="1200"/>
              <a:pPr/>
              <a:t>25</a:t>
            </a:fld>
            <a:endParaRPr lang="en-US" altLang="en-US" sz="1200"/>
          </a:p>
        </p:txBody>
      </p:sp>
      <p:sp>
        <p:nvSpPr>
          <p:cNvPr id="52227" name="Rectangle 2">
            <a:extLst>
              <a:ext uri="{FF2B5EF4-FFF2-40B4-BE49-F238E27FC236}">
                <a16:creationId xmlns:a16="http://schemas.microsoft.com/office/drawing/2014/main" id="{E46846EE-4085-4F84-A4AF-8A44768D63CC}"/>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9E5B83A8-A55B-4B18-8771-525C8B96BB3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CCF145CE-6770-496F-93C9-9130DA639915}"/>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184DDF-7487-47EB-8B10-1DB48AA7716B}" type="slidenum">
              <a:rPr lang="en-US" altLang="en-US" sz="1200"/>
              <a:pPr/>
              <a:t>26</a:t>
            </a:fld>
            <a:endParaRPr lang="en-US" altLang="en-US" sz="1200"/>
          </a:p>
        </p:txBody>
      </p:sp>
      <p:sp>
        <p:nvSpPr>
          <p:cNvPr id="54275" name="Rectangle 2">
            <a:extLst>
              <a:ext uri="{FF2B5EF4-FFF2-40B4-BE49-F238E27FC236}">
                <a16:creationId xmlns:a16="http://schemas.microsoft.com/office/drawing/2014/main" id="{BF7C1338-1166-4F83-817F-924BFC1DEA16}"/>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7B744BF9-F364-41DA-BA69-1890EC0E6C5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C2C8F060-420F-4057-935C-6090E4EE49F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2235EA-66A4-4C1C-81DA-4F69706F7301}" type="slidenum">
              <a:rPr lang="en-US" altLang="en-US" sz="1200"/>
              <a:pPr/>
              <a:t>27</a:t>
            </a:fld>
            <a:endParaRPr lang="en-US" altLang="en-US" sz="1200"/>
          </a:p>
        </p:txBody>
      </p:sp>
      <p:sp>
        <p:nvSpPr>
          <p:cNvPr id="56323" name="Rectangle 2">
            <a:extLst>
              <a:ext uri="{FF2B5EF4-FFF2-40B4-BE49-F238E27FC236}">
                <a16:creationId xmlns:a16="http://schemas.microsoft.com/office/drawing/2014/main" id="{2CBAD201-130B-4DDA-A542-92D344DA1F66}"/>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CC7BA691-1E56-4767-96AC-E0816FE4914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57482AFA-2537-4836-99DB-FFF1C977F23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3F5F159-4026-4E88-BCE9-BBE90CA9903E}" type="slidenum">
              <a:rPr lang="en-US" altLang="en-US" sz="1200"/>
              <a:pPr/>
              <a:t>28</a:t>
            </a:fld>
            <a:endParaRPr lang="en-US" altLang="en-US" sz="1200"/>
          </a:p>
        </p:txBody>
      </p:sp>
      <p:sp>
        <p:nvSpPr>
          <p:cNvPr id="58371" name="Rectangle 2">
            <a:extLst>
              <a:ext uri="{FF2B5EF4-FFF2-40B4-BE49-F238E27FC236}">
                <a16:creationId xmlns:a16="http://schemas.microsoft.com/office/drawing/2014/main" id="{68905A9B-AE11-4D39-AC09-213028A80E61}"/>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9EEBCEC4-9F6C-4D2E-A13E-29DD1A0FCDF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857D68FA-74ED-4D98-9009-5D89287AAAD3}"/>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5FCA8DF-46E5-4399-AF74-F1115D2CF00E}" type="slidenum">
              <a:rPr lang="en-US" altLang="en-US" sz="1200"/>
              <a:pPr/>
              <a:t>29</a:t>
            </a:fld>
            <a:endParaRPr lang="en-US" altLang="en-US" sz="1200"/>
          </a:p>
        </p:txBody>
      </p:sp>
      <p:sp>
        <p:nvSpPr>
          <p:cNvPr id="60419" name="Rectangle 2">
            <a:extLst>
              <a:ext uri="{FF2B5EF4-FFF2-40B4-BE49-F238E27FC236}">
                <a16:creationId xmlns:a16="http://schemas.microsoft.com/office/drawing/2014/main" id="{913F95CF-0F4C-42BC-896A-DA97D0B85C8A}"/>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FCFA4F55-DA12-46E5-88AF-A669A07CDDFE}"/>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7874D699-2513-4519-8D44-005693716481}"/>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C066A1B-A303-44C2-91A5-8242C5C6E30F}" type="slidenum">
              <a:rPr lang="en-US" altLang="en-US" sz="1200"/>
              <a:pPr/>
              <a:t>30</a:t>
            </a:fld>
            <a:endParaRPr lang="en-US" altLang="en-US" sz="1200"/>
          </a:p>
        </p:txBody>
      </p:sp>
      <p:sp>
        <p:nvSpPr>
          <p:cNvPr id="62467" name="Rectangle 2">
            <a:extLst>
              <a:ext uri="{FF2B5EF4-FFF2-40B4-BE49-F238E27FC236}">
                <a16:creationId xmlns:a16="http://schemas.microsoft.com/office/drawing/2014/main" id="{45AD0C3A-90F1-4426-BD13-B5A8E1BF29EC}"/>
              </a:ext>
            </a:extLst>
          </p:cNvPr>
          <p:cNvSpPr>
            <a:spLocks noRot="1" noChangeArrowheads="1" noTextEdit="1"/>
          </p:cNvSpPr>
          <p:nvPr>
            <p:ph type="sldImg"/>
          </p:nvPr>
        </p:nvSpPr>
        <p:spPr>
          <a:ln/>
        </p:spPr>
      </p:sp>
      <p:sp>
        <p:nvSpPr>
          <p:cNvPr id="62468" name="Rectangle 3">
            <a:extLst>
              <a:ext uri="{FF2B5EF4-FFF2-40B4-BE49-F238E27FC236}">
                <a16:creationId xmlns:a16="http://schemas.microsoft.com/office/drawing/2014/main" id="{68A67BB0-38BF-41EB-BFC6-7D2ECF43A1A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BF1104D1-AA23-4F7C-BD9A-5A7EB1EAE80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87F764A-E7C4-411E-A91A-89E6ACFB2BFE}" type="slidenum">
              <a:rPr lang="en-US" altLang="en-US" sz="1200"/>
              <a:pPr/>
              <a:t>4</a:t>
            </a:fld>
            <a:endParaRPr lang="en-US" altLang="en-US" sz="1200"/>
          </a:p>
        </p:txBody>
      </p:sp>
      <p:sp>
        <p:nvSpPr>
          <p:cNvPr id="9219" name="Rectangle 2">
            <a:extLst>
              <a:ext uri="{FF2B5EF4-FFF2-40B4-BE49-F238E27FC236}">
                <a16:creationId xmlns:a16="http://schemas.microsoft.com/office/drawing/2014/main" id="{3D5D8D2C-8073-4EB7-8063-541610823217}"/>
              </a:ext>
            </a:extLst>
          </p:cNvPr>
          <p:cNvSpPr>
            <a:spLocks noRot="1" noChangeArrowheads="1" noTextEdit="1"/>
          </p:cNvSpPr>
          <p:nvPr>
            <p:ph type="sldImg"/>
          </p:nvPr>
        </p:nvSpPr>
        <p:spPr>
          <a:ln/>
        </p:spPr>
      </p:sp>
      <p:sp>
        <p:nvSpPr>
          <p:cNvPr id="9220" name="Rectangle 3">
            <a:extLst>
              <a:ext uri="{FF2B5EF4-FFF2-40B4-BE49-F238E27FC236}">
                <a16:creationId xmlns:a16="http://schemas.microsoft.com/office/drawing/2014/main" id="{27C9645C-9822-461B-B719-1F5451C8F65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71B408B0-39BA-473E-89F9-D0C5E034519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E7E4CB-0D14-4AD3-A9BB-601CBA2891DB}" type="slidenum">
              <a:rPr lang="en-US" altLang="en-US" sz="1200"/>
              <a:pPr/>
              <a:t>31</a:t>
            </a:fld>
            <a:endParaRPr lang="en-US" altLang="en-US" sz="1200"/>
          </a:p>
        </p:txBody>
      </p:sp>
      <p:sp>
        <p:nvSpPr>
          <p:cNvPr id="64515" name="Rectangle 2">
            <a:extLst>
              <a:ext uri="{FF2B5EF4-FFF2-40B4-BE49-F238E27FC236}">
                <a16:creationId xmlns:a16="http://schemas.microsoft.com/office/drawing/2014/main" id="{6A1CD6FB-B3AB-4B64-95F5-80A5759A26F2}"/>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93D65C4E-9007-4636-B894-C09A56EDDDA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2A5CFCEA-FA1A-4F98-BBF0-752B797D466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AA0AEF7-50CE-4AED-A3EA-66F8B041E1D0}" type="slidenum">
              <a:rPr lang="en-US" altLang="en-US" sz="1200"/>
              <a:pPr/>
              <a:t>32</a:t>
            </a:fld>
            <a:endParaRPr lang="en-US" altLang="en-US" sz="1200"/>
          </a:p>
        </p:txBody>
      </p:sp>
      <p:sp>
        <p:nvSpPr>
          <p:cNvPr id="66563" name="Rectangle 2">
            <a:extLst>
              <a:ext uri="{FF2B5EF4-FFF2-40B4-BE49-F238E27FC236}">
                <a16:creationId xmlns:a16="http://schemas.microsoft.com/office/drawing/2014/main" id="{48980808-A179-4CB2-BADE-8A5D3BD4EDCB}"/>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0894A9B7-49FF-4064-A731-CEF6A51FF3F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E303FFAB-E044-4E68-B441-C6C96552A33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E5B556-5430-4C56-A4F9-290581052F75}" type="slidenum">
              <a:rPr lang="en-US" altLang="en-US" sz="1200"/>
              <a:pPr/>
              <a:t>33</a:t>
            </a:fld>
            <a:endParaRPr lang="en-US" altLang="en-US" sz="1200"/>
          </a:p>
        </p:txBody>
      </p:sp>
      <p:sp>
        <p:nvSpPr>
          <p:cNvPr id="68611" name="Rectangle 2">
            <a:extLst>
              <a:ext uri="{FF2B5EF4-FFF2-40B4-BE49-F238E27FC236}">
                <a16:creationId xmlns:a16="http://schemas.microsoft.com/office/drawing/2014/main" id="{888C93CA-91D4-4259-AEA0-BCCC7EDEE584}"/>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B7B53E6F-CFD4-4954-BEA1-C609D4B7E76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90450A4A-8220-4B85-93B2-9AC5A23E874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64F6A7-3059-4BE1-8693-D306973F08DD}" type="slidenum">
              <a:rPr lang="en-US" altLang="en-US" sz="1200"/>
              <a:pPr/>
              <a:t>34</a:t>
            </a:fld>
            <a:endParaRPr lang="en-US" altLang="en-US" sz="1200"/>
          </a:p>
        </p:txBody>
      </p:sp>
      <p:sp>
        <p:nvSpPr>
          <p:cNvPr id="70659" name="Rectangle 2">
            <a:extLst>
              <a:ext uri="{FF2B5EF4-FFF2-40B4-BE49-F238E27FC236}">
                <a16:creationId xmlns:a16="http://schemas.microsoft.com/office/drawing/2014/main" id="{4107F580-C450-45A9-A24A-89E3BDBCA7BC}"/>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35C501EB-D61B-4B79-8DDF-59749C76FBFE}"/>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D23AB746-97CC-4CE8-A471-23E22A6613D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44F5E2-B40A-4F4B-94E0-901FBCDEEECC}" type="slidenum">
              <a:rPr lang="en-US" altLang="en-US" sz="1200"/>
              <a:pPr/>
              <a:t>35</a:t>
            </a:fld>
            <a:endParaRPr lang="en-US" altLang="en-US" sz="1200"/>
          </a:p>
        </p:txBody>
      </p:sp>
      <p:sp>
        <p:nvSpPr>
          <p:cNvPr id="72707" name="Rectangle 2">
            <a:extLst>
              <a:ext uri="{FF2B5EF4-FFF2-40B4-BE49-F238E27FC236}">
                <a16:creationId xmlns:a16="http://schemas.microsoft.com/office/drawing/2014/main" id="{E8DAB51B-E8A4-4DFE-B39A-47A703BAA8A4}"/>
              </a:ext>
            </a:extLst>
          </p:cNvPr>
          <p:cNvSpPr>
            <a:spLocks noRot="1" noChangeArrowheads="1" noTextEdit="1"/>
          </p:cNvSpPr>
          <p:nvPr>
            <p:ph type="sldImg"/>
          </p:nvPr>
        </p:nvSpPr>
        <p:spPr>
          <a:ln/>
        </p:spPr>
      </p:sp>
      <p:sp>
        <p:nvSpPr>
          <p:cNvPr id="72708" name="Rectangle 3">
            <a:extLst>
              <a:ext uri="{FF2B5EF4-FFF2-40B4-BE49-F238E27FC236}">
                <a16:creationId xmlns:a16="http://schemas.microsoft.com/office/drawing/2014/main" id="{C42F8384-E313-46C7-9791-7977838D68F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BEA97783-9C01-405D-80ED-19C0E3C959D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D2630F8-559E-4EEC-BC79-70A670489300}" type="slidenum">
              <a:rPr lang="en-US" altLang="en-US" sz="1200"/>
              <a:pPr/>
              <a:t>36</a:t>
            </a:fld>
            <a:endParaRPr lang="en-US" altLang="en-US" sz="1200"/>
          </a:p>
        </p:txBody>
      </p:sp>
      <p:sp>
        <p:nvSpPr>
          <p:cNvPr id="74755" name="Rectangle 2">
            <a:extLst>
              <a:ext uri="{FF2B5EF4-FFF2-40B4-BE49-F238E27FC236}">
                <a16:creationId xmlns:a16="http://schemas.microsoft.com/office/drawing/2014/main" id="{FB6F0B28-9B6D-4048-833E-509B04F0B876}"/>
              </a:ext>
            </a:extLst>
          </p:cNvPr>
          <p:cNvSpPr>
            <a:spLocks noRot="1" noChangeArrowheads="1" noTextEdit="1"/>
          </p:cNvSpPr>
          <p:nvPr>
            <p:ph type="sldImg"/>
          </p:nvPr>
        </p:nvSpPr>
        <p:spPr>
          <a:ln/>
        </p:spPr>
      </p:sp>
      <p:sp>
        <p:nvSpPr>
          <p:cNvPr id="74756" name="Rectangle 3">
            <a:extLst>
              <a:ext uri="{FF2B5EF4-FFF2-40B4-BE49-F238E27FC236}">
                <a16:creationId xmlns:a16="http://schemas.microsoft.com/office/drawing/2014/main" id="{7DFF1A22-5DEC-4C24-A407-087F3EEFDEF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3A261A7-D415-4AF0-AACC-24CC65CD773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E8C88D-5F0E-45D8-AC44-A35E07FACF15}" type="slidenum">
              <a:rPr lang="en-US" altLang="en-US" sz="1200"/>
              <a:pPr/>
              <a:t>37</a:t>
            </a:fld>
            <a:endParaRPr lang="en-US" altLang="en-US" sz="1200"/>
          </a:p>
        </p:txBody>
      </p:sp>
      <p:sp>
        <p:nvSpPr>
          <p:cNvPr id="76803" name="Rectangle 2">
            <a:extLst>
              <a:ext uri="{FF2B5EF4-FFF2-40B4-BE49-F238E27FC236}">
                <a16:creationId xmlns:a16="http://schemas.microsoft.com/office/drawing/2014/main" id="{EE4F9317-6B77-4683-B367-4BBFADA34416}"/>
              </a:ext>
            </a:extLst>
          </p:cNvPr>
          <p:cNvSpPr>
            <a:spLocks noRot="1" noChangeArrowheads="1" noTextEdit="1"/>
          </p:cNvSpPr>
          <p:nvPr>
            <p:ph type="sldImg"/>
          </p:nvPr>
        </p:nvSpPr>
        <p:spPr>
          <a:ln/>
        </p:spPr>
      </p:sp>
      <p:sp>
        <p:nvSpPr>
          <p:cNvPr id="76804" name="Rectangle 3">
            <a:extLst>
              <a:ext uri="{FF2B5EF4-FFF2-40B4-BE49-F238E27FC236}">
                <a16:creationId xmlns:a16="http://schemas.microsoft.com/office/drawing/2014/main" id="{F57A9DFE-E2E8-4757-8D54-E795A7AFB2F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E2487F78-4F58-4C4A-8BEF-AB1F262AF43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7D3E3AC-58AD-47AC-9F53-657728C22071}" type="slidenum">
              <a:rPr lang="en-US" altLang="en-US" sz="1200"/>
              <a:pPr/>
              <a:t>38</a:t>
            </a:fld>
            <a:endParaRPr lang="en-US" altLang="en-US" sz="1200"/>
          </a:p>
        </p:txBody>
      </p:sp>
      <p:sp>
        <p:nvSpPr>
          <p:cNvPr id="78851" name="Rectangle 2">
            <a:extLst>
              <a:ext uri="{FF2B5EF4-FFF2-40B4-BE49-F238E27FC236}">
                <a16:creationId xmlns:a16="http://schemas.microsoft.com/office/drawing/2014/main" id="{C40B9E21-6A48-4A88-BCEC-95953EDD0913}"/>
              </a:ext>
            </a:extLst>
          </p:cNvPr>
          <p:cNvSpPr>
            <a:spLocks noRot="1" noChangeArrowheads="1" noTextEdit="1"/>
          </p:cNvSpPr>
          <p:nvPr>
            <p:ph type="sldImg"/>
          </p:nvPr>
        </p:nvSpPr>
        <p:spPr>
          <a:ln/>
        </p:spPr>
      </p:sp>
      <p:sp>
        <p:nvSpPr>
          <p:cNvPr id="78852" name="Rectangle 3">
            <a:extLst>
              <a:ext uri="{FF2B5EF4-FFF2-40B4-BE49-F238E27FC236}">
                <a16:creationId xmlns:a16="http://schemas.microsoft.com/office/drawing/2014/main" id="{34646D87-B8B0-45DE-916C-FD44929DA62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57E0B6A9-FA40-4540-8978-A70FD8854C3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A441C3-7E13-43AD-8E1C-7DA253C79183}" type="slidenum">
              <a:rPr lang="en-US" altLang="en-US" sz="1200"/>
              <a:pPr/>
              <a:t>39</a:t>
            </a:fld>
            <a:endParaRPr lang="en-US" altLang="en-US" sz="1200"/>
          </a:p>
        </p:txBody>
      </p:sp>
      <p:sp>
        <p:nvSpPr>
          <p:cNvPr id="80899" name="Rectangle 2">
            <a:extLst>
              <a:ext uri="{FF2B5EF4-FFF2-40B4-BE49-F238E27FC236}">
                <a16:creationId xmlns:a16="http://schemas.microsoft.com/office/drawing/2014/main" id="{42E5EA01-4F41-4199-95DF-897123E16343}"/>
              </a:ext>
            </a:extLst>
          </p:cNvPr>
          <p:cNvSpPr>
            <a:spLocks noRot="1" noChangeArrowheads="1" noTextEdit="1"/>
          </p:cNvSpPr>
          <p:nvPr>
            <p:ph type="sldImg"/>
          </p:nvPr>
        </p:nvSpPr>
        <p:spPr>
          <a:ln/>
        </p:spPr>
      </p:sp>
      <p:sp>
        <p:nvSpPr>
          <p:cNvPr id="80900" name="Rectangle 3">
            <a:extLst>
              <a:ext uri="{FF2B5EF4-FFF2-40B4-BE49-F238E27FC236}">
                <a16:creationId xmlns:a16="http://schemas.microsoft.com/office/drawing/2014/main" id="{B260FFFA-C152-4F0E-A2AF-0E7DC1D0BED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7FC770D4-E42F-4339-A335-74A2314E84A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17048CC-AD8C-4D69-BFEA-BE0AA8731274}" type="slidenum">
              <a:rPr lang="en-US" altLang="en-US" sz="1200"/>
              <a:pPr/>
              <a:t>40</a:t>
            </a:fld>
            <a:endParaRPr lang="en-US" altLang="en-US" sz="1200"/>
          </a:p>
        </p:txBody>
      </p:sp>
      <p:sp>
        <p:nvSpPr>
          <p:cNvPr id="82947" name="Rectangle 2">
            <a:extLst>
              <a:ext uri="{FF2B5EF4-FFF2-40B4-BE49-F238E27FC236}">
                <a16:creationId xmlns:a16="http://schemas.microsoft.com/office/drawing/2014/main" id="{4AFD8E8D-2E5A-43CE-BACA-12FC2DE79DB9}"/>
              </a:ext>
            </a:extLst>
          </p:cNvPr>
          <p:cNvSpPr>
            <a:spLocks noRot="1" noChangeArrowheads="1" noTextEdit="1"/>
          </p:cNvSpPr>
          <p:nvPr>
            <p:ph type="sldImg"/>
          </p:nvPr>
        </p:nvSpPr>
        <p:spPr>
          <a:ln/>
        </p:spPr>
      </p:sp>
      <p:sp>
        <p:nvSpPr>
          <p:cNvPr id="82948" name="Rectangle 3">
            <a:extLst>
              <a:ext uri="{FF2B5EF4-FFF2-40B4-BE49-F238E27FC236}">
                <a16:creationId xmlns:a16="http://schemas.microsoft.com/office/drawing/2014/main" id="{FC549285-30BE-4E51-A944-ADECBC98F3E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BBB2BA7-E5CE-4BBF-836F-CC48DAB8BDB3}"/>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DAE4AE-6398-4E36-B32E-6C4C3460886C}" type="slidenum">
              <a:rPr lang="en-US" altLang="en-US" sz="1200"/>
              <a:pPr/>
              <a:t>5</a:t>
            </a:fld>
            <a:endParaRPr lang="en-US" altLang="en-US" sz="1200"/>
          </a:p>
        </p:txBody>
      </p:sp>
      <p:sp>
        <p:nvSpPr>
          <p:cNvPr id="11267" name="Rectangle 2">
            <a:extLst>
              <a:ext uri="{FF2B5EF4-FFF2-40B4-BE49-F238E27FC236}">
                <a16:creationId xmlns:a16="http://schemas.microsoft.com/office/drawing/2014/main" id="{5F8E0115-66CD-4C62-9584-C42C5CDBDFC5}"/>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46BF8916-2A33-43D1-8BEA-8CC9A3C64D7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BD3922E8-5C39-4BFE-A07A-DE75295B1F6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4C1FF9-BAEA-41A1-92C4-7AA54467077A}" type="slidenum">
              <a:rPr lang="en-US" altLang="en-US" sz="1200"/>
              <a:pPr/>
              <a:t>41</a:t>
            </a:fld>
            <a:endParaRPr lang="en-US" altLang="en-US" sz="1200"/>
          </a:p>
        </p:txBody>
      </p:sp>
      <p:sp>
        <p:nvSpPr>
          <p:cNvPr id="84995" name="Rectangle 2">
            <a:extLst>
              <a:ext uri="{FF2B5EF4-FFF2-40B4-BE49-F238E27FC236}">
                <a16:creationId xmlns:a16="http://schemas.microsoft.com/office/drawing/2014/main" id="{15DDC836-2B87-4C20-B874-9C0C1DA61D5A}"/>
              </a:ext>
            </a:extLst>
          </p:cNvPr>
          <p:cNvSpPr>
            <a:spLocks noRot="1" noChangeArrowheads="1" noTextEdit="1"/>
          </p:cNvSpPr>
          <p:nvPr>
            <p:ph type="sldImg"/>
          </p:nvPr>
        </p:nvSpPr>
        <p:spPr>
          <a:ln/>
        </p:spPr>
      </p:sp>
      <p:sp>
        <p:nvSpPr>
          <p:cNvPr id="84996" name="Rectangle 3">
            <a:extLst>
              <a:ext uri="{FF2B5EF4-FFF2-40B4-BE49-F238E27FC236}">
                <a16:creationId xmlns:a16="http://schemas.microsoft.com/office/drawing/2014/main" id="{92CF9892-2AB4-4323-B126-5658F0154EE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5FD747D0-FE03-4533-81E7-388C8487491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E1DC426-1664-4123-ABA6-22D798A64567}" type="slidenum">
              <a:rPr lang="en-US" altLang="en-US" sz="1200"/>
              <a:pPr/>
              <a:t>42</a:t>
            </a:fld>
            <a:endParaRPr lang="en-US" altLang="en-US" sz="1200"/>
          </a:p>
        </p:txBody>
      </p:sp>
      <p:sp>
        <p:nvSpPr>
          <p:cNvPr id="87043" name="Rectangle 2">
            <a:extLst>
              <a:ext uri="{FF2B5EF4-FFF2-40B4-BE49-F238E27FC236}">
                <a16:creationId xmlns:a16="http://schemas.microsoft.com/office/drawing/2014/main" id="{C17E4445-2DA4-43E8-81E2-0A83569969D9}"/>
              </a:ext>
            </a:extLst>
          </p:cNvPr>
          <p:cNvSpPr>
            <a:spLocks noRot="1" noChangeArrowheads="1" noTextEdit="1"/>
          </p:cNvSpPr>
          <p:nvPr>
            <p:ph type="sldImg"/>
          </p:nvPr>
        </p:nvSpPr>
        <p:spPr>
          <a:ln/>
        </p:spPr>
      </p:sp>
      <p:sp>
        <p:nvSpPr>
          <p:cNvPr id="87044" name="Rectangle 3">
            <a:extLst>
              <a:ext uri="{FF2B5EF4-FFF2-40B4-BE49-F238E27FC236}">
                <a16:creationId xmlns:a16="http://schemas.microsoft.com/office/drawing/2014/main" id="{CF659128-13B6-44D9-9039-C0976423D5F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8736317E-76C7-4E86-B05E-BEF66B2D948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B04EBF-5865-4573-808B-CC0C4CABFE94}" type="slidenum">
              <a:rPr lang="en-US" altLang="en-US" sz="1200"/>
              <a:pPr/>
              <a:t>43</a:t>
            </a:fld>
            <a:endParaRPr lang="en-US" altLang="en-US" sz="1200"/>
          </a:p>
        </p:txBody>
      </p:sp>
      <p:sp>
        <p:nvSpPr>
          <p:cNvPr id="89091" name="Rectangle 2">
            <a:extLst>
              <a:ext uri="{FF2B5EF4-FFF2-40B4-BE49-F238E27FC236}">
                <a16:creationId xmlns:a16="http://schemas.microsoft.com/office/drawing/2014/main" id="{A65F16E3-DA5C-4FE1-A35F-55D8ADCACAD8}"/>
              </a:ext>
            </a:extLst>
          </p:cNvPr>
          <p:cNvSpPr>
            <a:spLocks noRot="1" noChangeArrowheads="1" noTextEdit="1"/>
          </p:cNvSpPr>
          <p:nvPr>
            <p:ph type="sldImg"/>
          </p:nvPr>
        </p:nvSpPr>
        <p:spPr>
          <a:ln/>
        </p:spPr>
      </p:sp>
      <p:sp>
        <p:nvSpPr>
          <p:cNvPr id="89092" name="Rectangle 3">
            <a:extLst>
              <a:ext uri="{FF2B5EF4-FFF2-40B4-BE49-F238E27FC236}">
                <a16:creationId xmlns:a16="http://schemas.microsoft.com/office/drawing/2014/main" id="{6D35C727-F2F9-4FB2-8E70-2893AA38895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663DD94E-E291-46CB-9FF7-195D2930C75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65AC73D-AC3A-4FC4-BA08-C43F39F4D401}" type="slidenum">
              <a:rPr lang="en-US" altLang="en-US" sz="1200"/>
              <a:pPr/>
              <a:t>44</a:t>
            </a:fld>
            <a:endParaRPr lang="en-US" altLang="en-US" sz="1200"/>
          </a:p>
        </p:txBody>
      </p:sp>
      <p:sp>
        <p:nvSpPr>
          <p:cNvPr id="91139" name="Rectangle 2">
            <a:extLst>
              <a:ext uri="{FF2B5EF4-FFF2-40B4-BE49-F238E27FC236}">
                <a16:creationId xmlns:a16="http://schemas.microsoft.com/office/drawing/2014/main" id="{1A41FFA0-4874-49F7-911A-3645F2F674A8}"/>
              </a:ext>
            </a:extLst>
          </p:cNvPr>
          <p:cNvSpPr>
            <a:spLocks noRot="1" noChangeArrowheads="1" noTextEdit="1"/>
          </p:cNvSpPr>
          <p:nvPr>
            <p:ph type="sldImg"/>
          </p:nvPr>
        </p:nvSpPr>
        <p:spPr>
          <a:ln/>
        </p:spPr>
      </p:sp>
      <p:sp>
        <p:nvSpPr>
          <p:cNvPr id="91140" name="Rectangle 3">
            <a:extLst>
              <a:ext uri="{FF2B5EF4-FFF2-40B4-BE49-F238E27FC236}">
                <a16:creationId xmlns:a16="http://schemas.microsoft.com/office/drawing/2014/main" id="{857A37BC-91F9-4EDD-B267-8EE53F1527C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35C0559C-91F3-4C3A-B522-9EF198EB1891}"/>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C3CC9C-DEA5-4FD2-9507-3B1FC2F7B5EA}" type="slidenum">
              <a:rPr lang="en-US" altLang="en-US" sz="1200"/>
              <a:pPr/>
              <a:t>45</a:t>
            </a:fld>
            <a:endParaRPr lang="en-US" altLang="en-US" sz="1200"/>
          </a:p>
        </p:txBody>
      </p:sp>
      <p:sp>
        <p:nvSpPr>
          <p:cNvPr id="93187" name="Rectangle 2">
            <a:extLst>
              <a:ext uri="{FF2B5EF4-FFF2-40B4-BE49-F238E27FC236}">
                <a16:creationId xmlns:a16="http://schemas.microsoft.com/office/drawing/2014/main" id="{DAA4DA53-2350-4060-ABBA-49519B280890}"/>
              </a:ext>
            </a:extLst>
          </p:cNvPr>
          <p:cNvSpPr>
            <a:spLocks noRot="1" noChangeArrowheads="1" noTextEdit="1"/>
          </p:cNvSpPr>
          <p:nvPr>
            <p:ph type="sldImg"/>
          </p:nvPr>
        </p:nvSpPr>
        <p:spPr>
          <a:ln/>
        </p:spPr>
      </p:sp>
      <p:sp>
        <p:nvSpPr>
          <p:cNvPr id="93188" name="Rectangle 3">
            <a:extLst>
              <a:ext uri="{FF2B5EF4-FFF2-40B4-BE49-F238E27FC236}">
                <a16:creationId xmlns:a16="http://schemas.microsoft.com/office/drawing/2014/main" id="{6EDC4383-EF2E-4D88-88BF-FDFA7C4C711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0FE72B4C-E012-43CA-9417-4490E84B24F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F4BC02-CB12-4D3B-ABD1-E9A52B0E3BD8}" type="slidenum">
              <a:rPr lang="en-US" altLang="en-US" sz="1200"/>
              <a:pPr/>
              <a:t>46</a:t>
            </a:fld>
            <a:endParaRPr lang="en-US" altLang="en-US" sz="1200"/>
          </a:p>
        </p:txBody>
      </p:sp>
      <p:sp>
        <p:nvSpPr>
          <p:cNvPr id="95235" name="Rectangle 2">
            <a:extLst>
              <a:ext uri="{FF2B5EF4-FFF2-40B4-BE49-F238E27FC236}">
                <a16:creationId xmlns:a16="http://schemas.microsoft.com/office/drawing/2014/main" id="{46AF8B25-0307-4AB3-AF6A-581C11A26040}"/>
              </a:ext>
            </a:extLst>
          </p:cNvPr>
          <p:cNvSpPr>
            <a:spLocks noRot="1" noChangeArrowheads="1" noTextEdit="1"/>
          </p:cNvSpPr>
          <p:nvPr>
            <p:ph type="sldImg"/>
          </p:nvPr>
        </p:nvSpPr>
        <p:spPr>
          <a:ln/>
        </p:spPr>
      </p:sp>
      <p:sp>
        <p:nvSpPr>
          <p:cNvPr id="95236" name="Rectangle 3">
            <a:extLst>
              <a:ext uri="{FF2B5EF4-FFF2-40B4-BE49-F238E27FC236}">
                <a16:creationId xmlns:a16="http://schemas.microsoft.com/office/drawing/2014/main" id="{4FD1E54B-7DD7-4067-9324-87BC1A258A4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CB36FE1-7E23-4DFD-960A-526F40CFF5AE}"/>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F6CDDC-CCB1-40D5-9694-5623F3A8C735}" type="slidenum">
              <a:rPr lang="en-US" altLang="en-US" sz="1200"/>
              <a:pPr/>
              <a:t>47</a:t>
            </a:fld>
            <a:endParaRPr lang="en-US" altLang="en-US" sz="1200"/>
          </a:p>
        </p:txBody>
      </p:sp>
      <p:sp>
        <p:nvSpPr>
          <p:cNvPr id="97283" name="Rectangle 2">
            <a:extLst>
              <a:ext uri="{FF2B5EF4-FFF2-40B4-BE49-F238E27FC236}">
                <a16:creationId xmlns:a16="http://schemas.microsoft.com/office/drawing/2014/main" id="{C317F46D-8B7B-4C33-9815-0D397181D709}"/>
              </a:ext>
            </a:extLst>
          </p:cNvPr>
          <p:cNvSpPr>
            <a:spLocks noRot="1" noChangeArrowheads="1" noTextEdit="1"/>
          </p:cNvSpPr>
          <p:nvPr>
            <p:ph type="sldImg"/>
          </p:nvPr>
        </p:nvSpPr>
        <p:spPr>
          <a:ln/>
        </p:spPr>
      </p:sp>
      <p:sp>
        <p:nvSpPr>
          <p:cNvPr id="97284" name="Rectangle 3">
            <a:extLst>
              <a:ext uri="{FF2B5EF4-FFF2-40B4-BE49-F238E27FC236}">
                <a16:creationId xmlns:a16="http://schemas.microsoft.com/office/drawing/2014/main" id="{F64499DA-652C-4B34-8C37-083A86F71A1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7380A0A6-7AED-4FD1-82FD-3C4433EC158D}"/>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DE7FA62-5EE4-4383-87D7-4DF931281317}" type="slidenum">
              <a:rPr lang="en-US" altLang="en-US" sz="1200"/>
              <a:pPr/>
              <a:t>48</a:t>
            </a:fld>
            <a:endParaRPr lang="en-US" altLang="en-US" sz="1200"/>
          </a:p>
        </p:txBody>
      </p:sp>
      <p:sp>
        <p:nvSpPr>
          <p:cNvPr id="99331" name="Rectangle 2">
            <a:extLst>
              <a:ext uri="{FF2B5EF4-FFF2-40B4-BE49-F238E27FC236}">
                <a16:creationId xmlns:a16="http://schemas.microsoft.com/office/drawing/2014/main" id="{9D031304-6B1B-4466-80F5-AD3E23C4F3DF}"/>
              </a:ext>
            </a:extLst>
          </p:cNvPr>
          <p:cNvSpPr>
            <a:spLocks noRot="1" noChangeArrowheads="1" noTextEdit="1"/>
          </p:cNvSpPr>
          <p:nvPr>
            <p:ph type="sldImg"/>
          </p:nvPr>
        </p:nvSpPr>
        <p:spPr>
          <a:ln/>
        </p:spPr>
      </p:sp>
      <p:sp>
        <p:nvSpPr>
          <p:cNvPr id="99332" name="Rectangle 3">
            <a:extLst>
              <a:ext uri="{FF2B5EF4-FFF2-40B4-BE49-F238E27FC236}">
                <a16:creationId xmlns:a16="http://schemas.microsoft.com/office/drawing/2014/main" id="{72720ECE-5B5C-4466-96EF-929EB07F42D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CE40E1BF-4E85-4EF7-AD06-2E5F3EBDC6C3}"/>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642DB9-52C2-4A79-A51C-B14F2CF824DC}" type="slidenum">
              <a:rPr lang="en-US" altLang="en-US" sz="1200"/>
              <a:pPr/>
              <a:t>49</a:t>
            </a:fld>
            <a:endParaRPr lang="en-US" altLang="en-US" sz="1200"/>
          </a:p>
        </p:txBody>
      </p:sp>
      <p:sp>
        <p:nvSpPr>
          <p:cNvPr id="101379" name="Rectangle 2">
            <a:extLst>
              <a:ext uri="{FF2B5EF4-FFF2-40B4-BE49-F238E27FC236}">
                <a16:creationId xmlns:a16="http://schemas.microsoft.com/office/drawing/2014/main" id="{A35AA543-0A1B-46FD-95FD-7005C8E81AAA}"/>
              </a:ext>
            </a:extLst>
          </p:cNvPr>
          <p:cNvSpPr>
            <a:spLocks noRot="1" noChangeArrowheads="1" noTextEdit="1"/>
          </p:cNvSpPr>
          <p:nvPr>
            <p:ph type="sldImg"/>
          </p:nvPr>
        </p:nvSpPr>
        <p:spPr>
          <a:ln/>
        </p:spPr>
      </p:sp>
      <p:sp>
        <p:nvSpPr>
          <p:cNvPr id="101380" name="Rectangle 3">
            <a:extLst>
              <a:ext uri="{FF2B5EF4-FFF2-40B4-BE49-F238E27FC236}">
                <a16:creationId xmlns:a16="http://schemas.microsoft.com/office/drawing/2014/main" id="{7859D088-B182-47C5-A4B8-DA25810DD52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0B964377-D211-4CEF-A7AB-2BA3CA75207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68D3F54-87D9-458C-B7F2-ED5BB0AF9BA2}" type="slidenum">
              <a:rPr lang="en-US" altLang="en-US" sz="1200"/>
              <a:pPr/>
              <a:t>50</a:t>
            </a:fld>
            <a:endParaRPr lang="en-US" altLang="en-US" sz="1200"/>
          </a:p>
        </p:txBody>
      </p:sp>
      <p:sp>
        <p:nvSpPr>
          <p:cNvPr id="103427" name="Rectangle 2">
            <a:extLst>
              <a:ext uri="{FF2B5EF4-FFF2-40B4-BE49-F238E27FC236}">
                <a16:creationId xmlns:a16="http://schemas.microsoft.com/office/drawing/2014/main" id="{D9D9A740-7EEA-4445-85CA-B27E9E0D1E03}"/>
              </a:ext>
            </a:extLst>
          </p:cNvPr>
          <p:cNvSpPr>
            <a:spLocks noRot="1" noChangeArrowheads="1" noTextEdit="1"/>
          </p:cNvSpPr>
          <p:nvPr>
            <p:ph type="sldImg"/>
          </p:nvPr>
        </p:nvSpPr>
        <p:spPr>
          <a:ln/>
        </p:spPr>
      </p:sp>
      <p:sp>
        <p:nvSpPr>
          <p:cNvPr id="103428" name="Rectangle 3">
            <a:extLst>
              <a:ext uri="{FF2B5EF4-FFF2-40B4-BE49-F238E27FC236}">
                <a16:creationId xmlns:a16="http://schemas.microsoft.com/office/drawing/2014/main" id="{6F1C0AF4-737B-4278-891F-568A6B27A37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C92AFC6B-150A-4ACE-BB03-C25B7726613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5F9559-A39F-4042-AD01-A11578D09BE7}" type="slidenum">
              <a:rPr lang="en-US" altLang="en-US" sz="1200"/>
              <a:pPr/>
              <a:t>6</a:t>
            </a:fld>
            <a:endParaRPr lang="en-US" altLang="en-US" sz="1200"/>
          </a:p>
        </p:txBody>
      </p:sp>
      <p:sp>
        <p:nvSpPr>
          <p:cNvPr id="13315" name="Rectangle 2">
            <a:extLst>
              <a:ext uri="{FF2B5EF4-FFF2-40B4-BE49-F238E27FC236}">
                <a16:creationId xmlns:a16="http://schemas.microsoft.com/office/drawing/2014/main" id="{272AEB5C-C6E3-433C-8AF5-89CCD7288888}"/>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2E567E01-A678-4AE7-9C84-253E3A5DB90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E8D64FFC-26AE-411D-B2DA-FD929F4B144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282834-8625-431D-8970-02DE41210BB5}" type="slidenum">
              <a:rPr lang="en-US" altLang="en-US" sz="1200"/>
              <a:pPr/>
              <a:t>51</a:t>
            </a:fld>
            <a:endParaRPr lang="en-US" altLang="en-US" sz="1200"/>
          </a:p>
        </p:txBody>
      </p:sp>
      <p:sp>
        <p:nvSpPr>
          <p:cNvPr id="105475" name="Rectangle 2">
            <a:extLst>
              <a:ext uri="{FF2B5EF4-FFF2-40B4-BE49-F238E27FC236}">
                <a16:creationId xmlns:a16="http://schemas.microsoft.com/office/drawing/2014/main" id="{51E87869-91E5-44A7-AAFE-9038D0E3270D}"/>
              </a:ext>
            </a:extLst>
          </p:cNvPr>
          <p:cNvSpPr>
            <a:spLocks noRot="1" noChangeArrowheads="1" noTextEdit="1"/>
          </p:cNvSpPr>
          <p:nvPr>
            <p:ph type="sldImg"/>
          </p:nvPr>
        </p:nvSpPr>
        <p:spPr>
          <a:ln/>
        </p:spPr>
      </p:sp>
      <p:sp>
        <p:nvSpPr>
          <p:cNvPr id="105476" name="Rectangle 3">
            <a:extLst>
              <a:ext uri="{FF2B5EF4-FFF2-40B4-BE49-F238E27FC236}">
                <a16:creationId xmlns:a16="http://schemas.microsoft.com/office/drawing/2014/main" id="{EFEF5A51-550A-46CC-AD0C-25E172D49D1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F5FCF018-1466-4F95-BFFE-AEC177A38BD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4B3306-F28A-461F-AD37-77BA9ACF183B}" type="slidenum">
              <a:rPr lang="en-US" altLang="en-US" sz="1200"/>
              <a:pPr/>
              <a:t>52</a:t>
            </a:fld>
            <a:endParaRPr lang="en-US" altLang="en-US" sz="1200"/>
          </a:p>
        </p:txBody>
      </p:sp>
      <p:sp>
        <p:nvSpPr>
          <p:cNvPr id="107523" name="Rectangle 2">
            <a:extLst>
              <a:ext uri="{FF2B5EF4-FFF2-40B4-BE49-F238E27FC236}">
                <a16:creationId xmlns:a16="http://schemas.microsoft.com/office/drawing/2014/main" id="{1BA67589-E481-42C2-8F71-021F1A94E14B}"/>
              </a:ext>
            </a:extLst>
          </p:cNvPr>
          <p:cNvSpPr>
            <a:spLocks noRot="1" noChangeArrowheads="1" noTextEdit="1"/>
          </p:cNvSpPr>
          <p:nvPr>
            <p:ph type="sldImg"/>
          </p:nvPr>
        </p:nvSpPr>
        <p:spPr>
          <a:ln/>
        </p:spPr>
      </p:sp>
      <p:sp>
        <p:nvSpPr>
          <p:cNvPr id="107524" name="Rectangle 3">
            <a:extLst>
              <a:ext uri="{FF2B5EF4-FFF2-40B4-BE49-F238E27FC236}">
                <a16:creationId xmlns:a16="http://schemas.microsoft.com/office/drawing/2014/main" id="{CB1A392E-E606-4B4B-AD0B-7E246B5420C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E8C2903E-D308-4BF9-A250-2D09A186F0A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8E7B42-2E12-4D7E-9F00-B924CB7C8C49}" type="slidenum">
              <a:rPr lang="en-US" altLang="en-US" sz="1200"/>
              <a:pPr/>
              <a:t>53</a:t>
            </a:fld>
            <a:endParaRPr lang="en-US" altLang="en-US" sz="1200"/>
          </a:p>
        </p:txBody>
      </p:sp>
      <p:sp>
        <p:nvSpPr>
          <p:cNvPr id="109571" name="Rectangle 2">
            <a:extLst>
              <a:ext uri="{FF2B5EF4-FFF2-40B4-BE49-F238E27FC236}">
                <a16:creationId xmlns:a16="http://schemas.microsoft.com/office/drawing/2014/main" id="{1799BACE-F169-4D88-AF97-B93AF316154C}"/>
              </a:ext>
            </a:extLst>
          </p:cNvPr>
          <p:cNvSpPr>
            <a:spLocks noRot="1" noChangeArrowheads="1" noTextEdit="1"/>
          </p:cNvSpPr>
          <p:nvPr>
            <p:ph type="sldImg"/>
          </p:nvPr>
        </p:nvSpPr>
        <p:spPr>
          <a:ln/>
        </p:spPr>
      </p:sp>
      <p:sp>
        <p:nvSpPr>
          <p:cNvPr id="109572" name="Rectangle 3">
            <a:extLst>
              <a:ext uri="{FF2B5EF4-FFF2-40B4-BE49-F238E27FC236}">
                <a16:creationId xmlns:a16="http://schemas.microsoft.com/office/drawing/2014/main" id="{8075B35A-436B-484A-B547-2C9C703700F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519C93D2-3AEC-4A1C-98EE-5C21E2758EAB}"/>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9FBB93-563E-42A9-B008-D29A18BF33BF}" type="slidenum">
              <a:rPr lang="en-US" altLang="en-US" sz="1200"/>
              <a:pPr/>
              <a:t>54</a:t>
            </a:fld>
            <a:endParaRPr lang="en-US" altLang="en-US" sz="1200"/>
          </a:p>
        </p:txBody>
      </p:sp>
      <p:sp>
        <p:nvSpPr>
          <p:cNvPr id="111619" name="Rectangle 2">
            <a:extLst>
              <a:ext uri="{FF2B5EF4-FFF2-40B4-BE49-F238E27FC236}">
                <a16:creationId xmlns:a16="http://schemas.microsoft.com/office/drawing/2014/main" id="{6BB95FB6-915F-4F98-9924-5152AF65656B}"/>
              </a:ext>
            </a:extLst>
          </p:cNvPr>
          <p:cNvSpPr>
            <a:spLocks noRot="1" noChangeArrowheads="1" noTextEdit="1"/>
          </p:cNvSpPr>
          <p:nvPr>
            <p:ph type="sldImg"/>
          </p:nvPr>
        </p:nvSpPr>
        <p:spPr>
          <a:ln/>
        </p:spPr>
      </p:sp>
      <p:sp>
        <p:nvSpPr>
          <p:cNvPr id="111620" name="Rectangle 3">
            <a:extLst>
              <a:ext uri="{FF2B5EF4-FFF2-40B4-BE49-F238E27FC236}">
                <a16:creationId xmlns:a16="http://schemas.microsoft.com/office/drawing/2014/main" id="{913964C6-317E-4ABB-ABEC-A3BC4FE7042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FB348807-66BE-43EE-9F34-A92F1AF30033}"/>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C33776-49CD-446E-AA84-50E443DC3948}" type="slidenum">
              <a:rPr lang="en-US" altLang="en-US" sz="1200"/>
              <a:pPr/>
              <a:t>55</a:t>
            </a:fld>
            <a:endParaRPr lang="en-US" altLang="en-US" sz="1200"/>
          </a:p>
        </p:txBody>
      </p:sp>
      <p:sp>
        <p:nvSpPr>
          <p:cNvPr id="113667" name="Rectangle 2">
            <a:extLst>
              <a:ext uri="{FF2B5EF4-FFF2-40B4-BE49-F238E27FC236}">
                <a16:creationId xmlns:a16="http://schemas.microsoft.com/office/drawing/2014/main" id="{5B2B5907-F742-46EE-B2D9-1369529E1841}"/>
              </a:ext>
            </a:extLst>
          </p:cNvPr>
          <p:cNvSpPr>
            <a:spLocks noRot="1" noChangeArrowheads="1" noTextEdit="1"/>
          </p:cNvSpPr>
          <p:nvPr>
            <p:ph type="sldImg"/>
          </p:nvPr>
        </p:nvSpPr>
        <p:spPr>
          <a:ln/>
        </p:spPr>
      </p:sp>
      <p:sp>
        <p:nvSpPr>
          <p:cNvPr id="113668" name="Rectangle 3">
            <a:extLst>
              <a:ext uri="{FF2B5EF4-FFF2-40B4-BE49-F238E27FC236}">
                <a16:creationId xmlns:a16="http://schemas.microsoft.com/office/drawing/2014/main" id="{7130CAB2-D7FB-4C43-8641-12FC6620445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E57E4628-C53D-4DA8-8A53-9184BD19EEE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B2D5D0-9918-440C-8062-4E546D0F5763}" type="slidenum">
              <a:rPr lang="en-US" altLang="en-US" sz="1200"/>
              <a:pPr/>
              <a:t>56</a:t>
            </a:fld>
            <a:endParaRPr lang="en-US" altLang="en-US" sz="1200"/>
          </a:p>
        </p:txBody>
      </p:sp>
      <p:sp>
        <p:nvSpPr>
          <p:cNvPr id="115715" name="Rectangle 2">
            <a:extLst>
              <a:ext uri="{FF2B5EF4-FFF2-40B4-BE49-F238E27FC236}">
                <a16:creationId xmlns:a16="http://schemas.microsoft.com/office/drawing/2014/main" id="{2F07F6FA-3956-4655-9272-971DD9653919}"/>
              </a:ext>
            </a:extLst>
          </p:cNvPr>
          <p:cNvSpPr>
            <a:spLocks noRot="1" noChangeArrowheads="1" noTextEdit="1"/>
          </p:cNvSpPr>
          <p:nvPr>
            <p:ph type="sldImg"/>
          </p:nvPr>
        </p:nvSpPr>
        <p:spPr>
          <a:ln/>
        </p:spPr>
      </p:sp>
      <p:sp>
        <p:nvSpPr>
          <p:cNvPr id="115716" name="Rectangle 3">
            <a:extLst>
              <a:ext uri="{FF2B5EF4-FFF2-40B4-BE49-F238E27FC236}">
                <a16:creationId xmlns:a16="http://schemas.microsoft.com/office/drawing/2014/main" id="{3371A8A9-B2C7-4DB2-ABF7-E96A07F5A37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BDBC30EC-14E6-44BE-8D20-6633742DB21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D3B8A7B-D5C1-444D-B36B-78C2BF5935E0}" type="slidenum">
              <a:rPr lang="en-US" altLang="en-US" sz="1200"/>
              <a:pPr/>
              <a:t>57</a:t>
            </a:fld>
            <a:endParaRPr lang="en-US" altLang="en-US" sz="1200"/>
          </a:p>
        </p:txBody>
      </p:sp>
      <p:sp>
        <p:nvSpPr>
          <p:cNvPr id="117763" name="Rectangle 2">
            <a:extLst>
              <a:ext uri="{FF2B5EF4-FFF2-40B4-BE49-F238E27FC236}">
                <a16:creationId xmlns:a16="http://schemas.microsoft.com/office/drawing/2014/main" id="{E8173FD0-11B2-46F1-8E9F-9FDFE53C4E09}"/>
              </a:ext>
            </a:extLst>
          </p:cNvPr>
          <p:cNvSpPr>
            <a:spLocks noRot="1" noChangeArrowheads="1" noTextEdit="1"/>
          </p:cNvSpPr>
          <p:nvPr>
            <p:ph type="sldImg"/>
          </p:nvPr>
        </p:nvSpPr>
        <p:spPr>
          <a:ln/>
        </p:spPr>
      </p:sp>
      <p:sp>
        <p:nvSpPr>
          <p:cNvPr id="117764" name="Rectangle 3">
            <a:extLst>
              <a:ext uri="{FF2B5EF4-FFF2-40B4-BE49-F238E27FC236}">
                <a16:creationId xmlns:a16="http://schemas.microsoft.com/office/drawing/2014/main" id="{00D2DAA8-5B19-438D-9F34-BA9098C1FBA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3F166738-6FD1-4E9E-BD4D-8CEDDACB08A9}"/>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9E71F5-3D76-4BBC-B9C1-BDF992BEACE8}" type="slidenum">
              <a:rPr lang="en-US" altLang="en-US" sz="1200"/>
              <a:pPr/>
              <a:t>58</a:t>
            </a:fld>
            <a:endParaRPr lang="en-US" altLang="en-US" sz="1200"/>
          </a:p>
        </p:txBody>
      </p:sp>
      <p:sp>
        <p:nvSpPr>
          <p:cNvPr id="119811" name="Rectangle 2">
            <a:extLst>
              <a:ext uri="{FF2B5EF4-FFF2-40B4-BE49-F238E27FC236}">
                <a16:creationId xmlns:a16="http://schemas.microsoft.com/office/drawing/2014/main" id="{0451A0A5-038A-4BC3-B3DC-99A6F4EA5CC4}"/>
              </a:ext>
            </a:extLst>
          </p:cNvPr>
          <p:cNvSpPr>
            <a:spLocks noRot="1" noChangeArrowheads="1" noTextEdit="1"/>
          </p:cNvSpPr>
          <p:nvPr>
            <p:ph type="sldImg"/>
          </p:nvPr>
        </p:nvSpPr>
        <p:spPr>
          <a:ln/>
        </p:spPr>
      </p:sp>
      <p:sp>
        <p:nvSpPr>
          <p:cNvPr id="119812" name="Rectangle 3">
            <a:extLst>
              <a:ext uri="{FF2B5EF4-FFF2-40B4-BE49-F238E27FC236}">
                <a16:creationId xmlns:a16="http://schemas.microsoft.com/office/drawing/2014/main" id="{8BB3A98A-AC0C-4F74-A040-17FEE8D44BB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42E5F74F-7EEA-4CCB-81B7-84537956B91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256E454-6CE3-413B-BB2E-1C80385315B1}" type="slidenum">
              <a:rPr lang="en-US" altLang="en-US" sz="1200"/>
              <a:pPr/>
              <a:t>7</a:t>
            </a:fld>
            <a:endParaRPr lang="en-US" altLang="en-US" sz="1200"/>
          </a:p>
        </p:txBody>
      </p:sp>
      <p:sp>
        <p:nvSpPr>
          <p:cNvPr id="15363" name="Rectangle 2">
            <a:extLst>
              <a:ext uri="{FF2B5EF4-FFF2-40B4-BE49-F238E27FC236}">
                <a16:creationId xmlns:a16="http://schemas.microsoft.com/office/drawing/2014/main" id="{EF8F7598-F0AE-4789-8129-7D6AD24362B5}"/>
              </a:ext>
            </a:extLst>
          </p:cNvPr>
          <p:cNvSpPr>
            <a:spLocks noRot="1" noChangeArrowheads="1" noTextEdit="1"/>
          </p:cNvSpPr>
          <p:nvPr>
            <p:ph type="sldImg"/>
          </p:nvPr>
        </p:nvSpPr>
        <p:spPr>
          <a:ln/>
        </p:spPr>
      </p:sp>
      <p:sp>
        <p:nvSpPr>
          <p:cNvPr id="15364" name="Rectangle 3">
            <a:extLst>
              <a:ext uri="{FF2B5EF4-FFF2-40B4-BE49-F238E27FC236}">
                <a16:creationId xmlns:a16="http://schemas.microsoft.com/office/drawing/2014/main" id="{1870959F-9918-4C34-82A6-E62FBFC3237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EFDAB30F-90F4-462E-8B27-A717E43E130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1E8F9CA-D7FC-4E5C-BD72-FAC37486AB63}" type="slidenum">
              <a:rPr lang="en-US" altLang="en-US" sz="1200"/>
              <a:pPr/>
              <a:t>8</a:t>
            </a:fld>
            <a:endParaRPr lang="en-US" altLang="en-US" sz="1200"/>
          </a:p>
        </p:txBody>
      </p:sp>
      <p:sp>
        <p:nvSpPr>
          <p:cNvPr id="17411" name="Rectangle 2">
            <a:extLst>
              <a:ext uri="{FF2B5EF4-FFF2-40B4-BE49-F238E27FC236}">
                <a16:creationId xmlns:a16="http://schemas.microsoft.com/office/drawing/2014/main" id="{103B3BBB-1781-4066-B66E-1681380C9231}"/>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2E9DF2CF-64BB-449E-8FD4-1CEF4373989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ABC4F2BA-2AE6-4D44-84D9-341FC6CE734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E7999B9-4CBB-4EAB-955C-C1B8E4667FFA}" type="slidenum">
              <a:rPr lang="en-US" altLang="en-US" sz="1200"/>
              <a:pPr/>
              <a:t>9</a:t>
            </a:fld>
            <a:endParaRPr lang="en-US" altLang="en-US" sz="1200"/>
          </a:p>
        </p:txBody>
      </p:sp>
      <p:sp>
        <p:nvSpPr>
          <p:cNvPr id="19459" name="Rectangle 2">
            <a:extLst>
              <a:ext uri="{FF2B5EF4-FFF2-40B4-BE49-F238E27FC236}">
                <a16:creationId xmlns:a16="http://schemas.microsoft.com/office/drawing/2014/main" id="{7F4AF9DC-0460-4E4B-91A0-F14531707535}"/>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45EF9662-8F80-432D-AA53-466B9789829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E198C8BD-4D3A-4049-822F-204EAD542E95}"/>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236585-F91A-4EC2-B259-D48614E9FF4C}" type="slidenum">
              <a:rPr lang="en-US" altLang="en-US" sz="1200"/>
              <a:pPr/>
              <a:t>10</a:t>
            </a:fld>
            <a:endParaRPr lang="en-US" altLang="en-US" sz="1200"/>
          </a:p>
        </p:txBody>
      </p:sp>
      <p:sp>
        <p:nvSpPr>
          <p:cNvPr id="21507" name="Rectangle 2">
            <a:extLst>
              <a:ext uri="{FF2B5EF4-FFF2-40B4-BE49-F238E27FC236}">
                <a16:creationId xmlns:a16="http://schemas.microsoft.com/office/drawing/2014/main" id="{BC346DC5-E785-4CF1-A217-78FB64E73BB7}"/>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0A5F6EFF-C552-49B5-9724-F588A5EE7EB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9CBA-23DB-46BC-9B9F-960AEBD87A9B}"/>
              </a:ext>
            </a:extLst>
          </p:cNvPr>
          <p:cNvSpPr>
            <a:spLocks noGrp="1"/>
          </p:cNvSpPr>
          <p:nvPr>
            <p:ph type="ctrTitle"/>
          </p:nvPr>
        </p:nvSpPr>
        <p:spPr>
          <a:xfrm>
            <a:off x="1143000" y="1122363"/>
            <a:ext cx="6858000" cy="2154237"/>
          </a:xfrm>
        </p:spPr>
        <p:txBody>
          <a:bodyPr anchor="b"/>
          <a:lstStyle>
            <a:lvl1pPr algn="ctr">
              <a:defRPr sz="4500" b="1"/>
            </a:lvl1pPr>
          </a:lstStyle>
          <a:p>
            <a:r>
              <a:rPr lang="en-US" dirty="0"/>
              <a:t>Click to edit Master title style</a:t>
            </a:r>
          </a:p>
        </p:txBody>
      </p:sp>
      <p:sp>
        <p:nvSpPr>
          <p:cNvPr id="3" name="Subtitle 2">
            <a:extLst>
              <a:ext uri="{FF2B5EF4-FFF2-40B4-BE49-F238E27FC236}">
                <a16:creationId xmlns:a16="http://schemas.microsoft.com/office/drawing/2014/main" id="{A51B156F-A752-4942-A4CE-183A3F5FD47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65CE4D8-7DD2-48B3-A85D-EC0A106C5716}"/>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582F6CEF-B4FE-4522-ABD1-70DA598215FA}"/>
              </a:ext>
            </a:extLst>
          </p:cNvPr>
          <p:cNvSpPr>
            <a:spLocks noGrp="1"/>
          </p:cNvSpPr>
          <p:nvPr>
            <p:ph type="ftr" sz="quarter" idx="11"/>
          </p:nvPr>
        </p:nvSpPr>
        <p:spPr/>
        <p:txBody>
          <a:bodyPr/>
          <a:lstStyle/>
          <a:p>
            <a:pPr>
              <a:defRPr/>
            </a:pPr>
            <a:r>
              <a:rPr lang="en-US" altLang="en-US"/>
              <a:t>Chapter - 12</a:t>
            </a:r>
          </a:p>
        </p:txBody>
      </p:sp>
      <p:sp>
        <p:nvSpPr>
          <p:cNvPr id="6" name="Slide Number Placeholder 5">
            <a:extLst>
              <a:ext uri="{FF2B5EF4-FFF2-40B4-BE49-F238E27FC236}">
                <a16:creationId xmlns:a16="http://schemas.microsoft.com/office/drawing/2014/main" id="{3080A89B-FB11-4767-A2BF-CA8C0B044DDE}"/>
              </a:ext>
            </a:extLst>
          </p:cNvPr>
          <p:cNvSpPr>
            <a:spLocks noGrp="1"/>
          </p:cNvSpPr>
          <p:nvPr>
            <p:ph type="sldNum" sz="quarter" idx="12"/>
          </p:nvPr>
        </p:nvSpPr>
        <p:spPr/>
        <p:txBody>
          <a:bodyPr/>
          <a:lstStyle/>
          <a:p>
            <a:pPr>
              <a:defRPr/>
            </a:pPr>
            <a:fld id="{696F0284-F962-4BCE-BF44-26C78C908C46}" type="slidenum">
              <a:rPr lang="en-US" altLang="en-US" smtClean="0"/>
              <a:pPr>
                <a:defRPr/>
              </a:pPr>
              <a:t>‹#›</a:t>
            </a:fld>
            <a:endParaRPr lang="en-US" altLang="en-US"/>
          </a:p>
        </p:txBody>
      </p:sp>
    </p:spTree>
    <p:extLst>
      <p:ext uri="{BB962C8B-B14F-4D97-AF65-F5344CB8AC3E}">
        <p14:creationId xmlns:p14="http://schemas.microsoft.com/office/powerpoint/2010/main" val="370984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3DCE8-BFEB-45CE-8F5F-0E17D45A26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A056AC-1104-4C22-B896-D3BABAB842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25B7FD-45AC-43A3-B217-323B940E4370}"/>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41254B18-4F60-4290-9956-8E468F5749F3}"/>
              </a:ext>
            </a:extLst>
          </p:cNvPr>
          <p:cNvSpPr>
            <a:spLocks noGrp="1"/>
          </p:cNvSpPr>
          <p:nvPr>
            <p:ph type="ftr" sz="quarter" idx="11"/>
          </p:nvPr>
        </p:nvSpPr>
        <p:spPr/>
        <p:txBody>
          <a:bodyPr/>
          <a:lstStyle/>
          <a:p>
            <a:pPr>
              <a:defRPr/>
            </a:pPr>
            <a:r>
              <a:rPr lang="en-US" altLang="en-US"/>
              <a:t>Chapter - 12</a:t>
            </a:r>
          </a:p>
        </p:txBody>
      </p:sp>
      <p:sp>
        <p:nvSpPr>
          <p:cNvPr id="6" name="Slide Number Placeholder 5">
            <a:extLst>
              <a:ext uri="{FF2B5EF4-FFF2-40B4-BE49-F238E27FC236}">
                <a16:creationId xmlns:a16="http://schemas.microsoft.com/office/drawing/2014/main" id="{93393B0B-06D9-4E15-AFA5-CD6276A85EDA}"/>
              </a:ext>
            </a:extLst>
          </p:cNvPr>
          <p:cNvSpPr>
            <a:spLocks noGrp="1"/>
          </p:cNvSpPr>
          <p:nvPr>
            <p:ph type="sldNum" sz="quarter" idx="12"/>
          </p:nvPr>
        </p:nvSpPr>
        <p:spPr/>
        <p:txBody>
          <a:bodyPr/>
          <a:lstStyle/>
          <a:p>
            <a:pPr>
              <a:defRPr/>
            </a:pPr>
            <a:fld id="{EA32FA7A-44CA-410C-BAE0-BA74E7AB51F1}" type="slidenum">
              <a:rPr lang="en-US" altLang="en-US" smtClean="0"/>
              <a:pPr>
                <a:defRPr/>
              </a:pPr>
              <a:t>‹#›</a:t>
            </a:fld>
            <a:endParaRPr lang="en-US" altLang="en-US"/>
          </a:p>
        </p:txBody>
      </p:sp>
    </p:spTree>
    <p:extLst>
      <p:ext uri="{BB962C8B-B14F-4D97-AF65-F5344CB8AC3E}">
        <p14:creationId xmlns:p14="http://schemas.microsoft.com/office/powerpoint/2010/main" val="290159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9E0465-A3F3-401F-9B34-7801ED599E7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1700D8-1855-44A7-88B9-410E074C4CA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AEAA7-D690-4AB0-BA79-F80E4A30FA22}"/>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6C7C37BC-7A44-43B4-B935-684E349BE52A}"/>
              </a:ext>
            </a:extLst>
          </p:cNvPr>
          <p:cNvSpPr>
            <a:spLocks noGrp="1"/>
          </p:cNvSpPr>
          <p:nvPr>
            <p:ph type="ftr" sz="quarter" idx="11"/>
          </p:nvPr>
        </p:nvSpPr>
        <p:spPr/>
        <p:txBody>
          <a:bodyPr/>
          <a:lstStyle/>
          <a:p>
            <a:pPr>
              <a:defRPr/>
            </a:pPr>
            <a:r>
              <a:rPr lang="en-US" altLang="en-US"/>
              <a:t>Chapter - 12</a:t>
            </a:r>
          </a:p>
        </p:txBody>
      </p:sp>
      <p:sp>
        <p:nvSpPr>
          <p:cNvPr id="6" name="Slide Number Placeholder 5">
            <a:extLst>
              <a:ext uri="{FF2B5EF4-FFF2-40B4-BE49-F238E27FC236}">
                <a16:creationId xmlns:a16="http://schemas.microsoft.com/office/drawing/2014/main" id="{84A6A1EC-FB6B-460E-BE8D-5DA1D77D395F}"/>
              </a:ext>
            </a:extLst>
          </p:cNvPr>
          <p:cNvSpPr>
            <a:spLocks noGrp="1"/>
          </p:cNvSpPr>
          <p:nvPr>
            <p:ph type="sldNum" sz="quarter" idx="12"/>
          </p:nvPr>
        </p:nvSpPr>
        <p:spPr/>
        <p:txBody>
          <a:bodyPr/>
          <a:lstStyle/>
          <a:p>
            <a:pPr>
              <a:defRPr/>
            </a:pPr>
            <a:fld id="{7D77E213-52D7-41D0-A055-020B568E4B21}" type="slidenum">
              <a:rPr lang="en-US" altLang="en-US" smtClean="0"/>
              <a:pPr>
                <a:defRPr/>
              </a:pPr>
              <a:t>‹#›</a:t>
            </a:fld>
            <a:endParaRPr lang="en-US" altLang="en-US"/>
          </a:p>
        </p:txBody>
      </p:sp>
    </p:spTree>
    <p:extLst>
      <p:ext uri="{BB962C8B-B14F-4D97-AF65-F5344CB8AC3E}">
        <p14:creationId xmlns:p14="http://schemas.microsoft.com/office/powerpoint/2010/main" val="175359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531D-C117-49DA-A6DF-B7DEEF911700}"/>
              </a:ext>
            </a:extLst>
          </p:cNvPr>
          <p:cNvSpPr>
            <a:spLocks noGrp="1"/>
          </p:cNvSpPr>
          <p:nvPr>
            <p:ph type="title"/>
          </p:nvPr>
        </p:nvSpPr>
        <p:spPr>
          <a:xfrm>
            <a:off x="628650" y="365127"/>
            <a:ext cx="7886700" cy="701674"/>
          </a:xfrm>
        </p:spPr>
        <p:txBody>
          <a:bodyPr>
            <a:normAutofit/>
          </a:bodyPr>
          <a:lstStyle>
            <a:lvl1pPr>
              <a:defRPr sz="3200" b="1"/>
            </a:lvl1pPr>
          </a:lstStyle>
          <a:p>
            <a:r>
              <a:rPr lang="en-US" dirty="0"/>
              <a:t>Click to edit Master title style</a:t>
            </a:r>
          </a:p>
        </p:txBody>
      </p:sp>
      <p:sp>
        <p:nvSpPr>
          <p:cNvPr id="3" name="Content Placeholder 2">
            <a:extLst>
              <a:ext uri="{FF2B5EF4-FFF2-40B4-BE49-F238E27FC236}">
                <a16:creationId xmlns:a16="http://schemas.microsoft.com/office/drawing/2014/main" id="{39DB8096-84DC-49E1-B46E-6A00B5E87C5A}"/>
              </a:ext>
            </a:extLst>
          </p:cNvPr>
          <p:cNvSpPr>
            <a:spLocks noGrp="1"/>
          </p:cNvSpPr>
          <p:nvPr>
            <p:ph idx="1"/>
          </p:nvPr>
        </p:nvSpPr>
        <p:spPr>
          <a:xfrm>
            <a:off x="628650" y="1219200"/>
            <a:ext cx="7886700" cy="495776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C30DDFE-1016-4616-9AC3-C7E4D49B93D8}"/>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B569FD3C-18D3-4F56-B009-6E530E1200B4}"/>
              </a:ext>
            </a:extLst>
          </p:cNvPr>
          <p:cNvSpPr>
            <a:spLocks noGrp="1"/>
          </p:cNvSpPr>
          <p:nvPr>
            <p:ph type="ftr" sz="quarter" idx="11"/>
          </p:nvPr>
        </p:nvSpPr>
        <p:spPr/>
        <p:txBody>
          <a:bodyPr/>
          <a:lstStyle/>
          <a:p>
            <a:pPr>
              <a:defRPr/>
            </a:pPr>
            <a:r>
              <a:rPr lang="en-US" altLang="en-US"/>
              <a:t>Chapter - 12</a:t>
            </a:r>
          </a:p>
        </p:txBody>
      </p:sp>
      <p:sp>
        <p:nvSpPr>
          <p:cNvPr id="6" name="Slide Number Placeholder 5">
            <a:extLst>
              <a:ext uri="{FF2B5EF4-FFF2-40B4-BE49-F238E27FC236}">
                <a16:creationId xmlns:a16="http://schemas.microsoft.com/office/drawing/2014/main" id="{A37616CA-C9CF-43D3-8FDD-0465FC9CFA72}"/>
              </a:ext>
            </a:extLst>
          </p:cNvPr>
          <p:cNvSpPr>
            <a:spLocks noGrp="1"/>
          </p:cNvSpPr>
          <p:nvPr>
            <p:ph type="sldNum" sz="quarter" idx="12"/>
          </p:nvPr>
        </p:nvSpPr>
        <p:spPr/>
        <p:txBody>
          <a:bodyPr/>
          <a:lstStyle/>
          <a:p>
            <a:pPr>
              <a:defRPr/>
            </a:pPr>
            <a:fld id="{8C143220-3E82-45B9-A7EF-7010944869BB}" type="slidenum">
              <a:rPr lang="en-US" altLang="en-US" smtClean="0"/>
              <a:pPr>
                <a:defRPr/>
              </a:pPr>
              <a:t>‹#›</a:t>
            </a:fld>
            <a:endParaRPr lang="en-US" altLang="en-US"/>
          </a:p>
        </p:txBody>
      </p:sp>
    </p:spTree>
    <p:extLst>
      <p:ext uri="{BB962C8B-B14F-4D97-AF65-F5344CB8AC3E}">
        <p14:creationId xmlns:p14="http://schemas.microsoft.com/office/powerpoint/2010/main" val="344075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DECA-6DA8-4F17-AE70-AB592754C42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3568B96-6362-42E4-97E2-AD591DB5FD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CA8A17-9362-4A1D-BAA9-C7C331168A11}"/>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28A341F8-6C4B-41E6-BD4F-CB36293C76AF}"/>
              </a:ext>
            </a:extLst>
          </p:cNvPr>
          <p:cNvSpPr>
            <a:spLocks noGrp="1"/>
          </p:cNvSpPr>
          <p:nvPr>
            <p:ph type="ftr" sz="quarter" idx="11"/>
          </p:nvPr>
        </p:nvSpPr>
        <p:spPr/>
        <p:txBody>
          <a:bodyPr/>
          <a:lstStyle/>
          <a:p>
            <a:pPr>
              <a:defRPr/>
            </a:pPr>
            <a:r>
              <a:rPr lang="en-US" altLang="en-US"/>
              <a:t>Chapter - 12</a:t>
            </a:r>
          </a:p>
        </p:txBody>
      </p:sp>
      <p:sp>
        <p:nvSpPr>
          <p:cNvPr id="6" name="Slide Number Placeholder 5">
            <a:extLst>
              <a:ext uri="{FF2B5EF4-FFF2-40B4-BE49-F238E27FC236}">
                <a16:creationId xmlns:a16="http://schemas.microsoft.com/office/drawing/2014/main" id="{BF6F9EC5-CA9A-4C0B-81C5-73E384DC0A2B}"/>
              </a:ext>
            </a:extLst>
          </p:cNvPr>
          <p:cNvSpPr>
            <a:spLocks noGrp="1"/>
          </p:cNvSpPr>
          <p:nvPr>
            <p:ph type="sldNum" sz="quarter" idx="12"/>
          </p:nvPr>
        </p:nvSpPr>
        <p:spPr/>
        <p:txBody>
          <a:bodyPr/>
          <a:lstStyle/>
          <a:p>
            <a:pPr>
              <a:defRPr/>
            </a:pPr>
            <a:fld id="{5B09F9D6-22E9-4639-989C-00D741F8C017}" type="slidenum">
              <a:rPr lang="en-US" altLang="en-US" smtClean="0"/>
              <a:pPr>
                <a:defRPr/>
              </a:pPr>
              <a:t>‹#›</a:t>
            </a:fld>
            <a:endParaRPr lang="en-US" altLang="en-US"/>
          </a:p>
        </p:txBody>
      </p:sp>
    </p:spTree>
    <p:extLst>
      <p:ext uri="{BB962C8B-B14F-4D97-AF65-F5344CB8AC3E}">
        <p14:creationId xmlns:p14="http://schemas.microsoft.com/office/powerpoint/2010/main" val="86019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29BF9-3ADE-4736-919D-3F70773A2874}"/>
              </a:ext>
            </a:extLst>
          </p:cNvPr>
          <p:cNvSpPr>
            <a:spLocks noGrp="1"/>
          </p:cNvSpPr>
          <p:nvPr>
            <p:ph type="title"/>
          </p:nvPr>
        </p:nvSpPr>
        <p:spPr>
          <a:xfrm>
            <a:off x="628650" y="365127"/>
            <a:ext cx="7886700" cy="625474"/>
          </a:xfrm>
        </p:spPr>
        <p:txBody>
          <a:bodyPr>
            <a:normAutofit/>
          </a:bodyPr>
          <a:lstStyle>
            <a:lvl1pPr>
              <a:defRPr sz="3200" b="1"/>
            </a:lvl1pPr>
          </a:lstStyle>
          <a:p>
            <a:r>
              <a:rPr lang="en-US" dirty="0"/>
              <a:t>Click to edit Master title style</a:t>
            </a:r>
          </a:p>
        </p:txBody>
      </p:sp>
      <p:sp>
        <p:nvSpPr>
          <p:cNvPr id="3" name="Content Placeholder 2">
            <a:extLst>
              <a:ext uri="{FF2B5EF4-FFF2-40B4-BE49-F238E27FC236}">
                <a16:creationId xmlns:a16="http://schemas.microsoft.com/office/drawing/2014/main" id="{6F86FEAA-D2CB-406E-A50E-1550725E28FF}"/>
              </a:ext>
            </a:extLst>
          </p:cNvPr>
          <p:cNvSpPr>
            <a:spLocks noGrp="1"/>
          </p:cNvSpPr>
          <p:nvPr>
            <p:ph sz="half" idx="1"/>
          </p:nvPr>
        </p:nvSpPr>
        <p:spPr>
          <a:xfrm>
            <a:off x="628650" y="1169989"/>
            <a:ext cx="3886200" cy="5006974"/>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CCB5F98-4114-4BEA-8EC1-791609C53B66}"/>
              </a:ext>
            </a:extLst>
          </p:cNvPr>
          <p:cNvSpPr>
            <a:spLocks noGrp="1"/>
          </p:cNvSpPr>
          <p:nvPr>
            <p:ph sz="half" idx="2"/>
          </p:nvPr>
        </p:nvSpPr>
        <p:spPr>
          <a:xfrm>
            <a:off x="4629150" y="1169989"/>
            <a:ext cx="3886200" cy="5006974"/>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7CDE7-D006-464B-BEB4-658327D83904}"/>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6" name="Footer Placeholder 5">
            <a:extLst>
              <a:ext uri="{FF2B5EF4-FFF2-40B4-BE49-F238E27FC236}">
                <a16:creationId xmlns:a16="http://schemas.microsoft.com/office/drawing/2014/main" id="{6DE87D5F-51A2-489A-9507-95D67CD4C25B}"/>
              </a:ext>
            </a:extLst>
          </p:cNvPr>
          <p:cNvSpPr>
            <a:spLocks noGrp="1"/>
          </p:cNvSpPr>
          <p:nvPr>
            <p:ph type="ftr" sz="quarter" idx="11"/>
          </p:nvPr>
        </p:nvSpPr>
        <p:spPr/>
        <p:txBody>
          <a:bodyPr/>
          <a:lstStyle/>
          <a:p>
            <a:pPr>
              <a:defRPr/>
            </a:pPr>
            <a:r>
              <a:rPr lang="en-US" altLang="en-US"/>
              <a:t>Chapter - 12</a:t>
            </a:r>
          </a:p>
        </p:txBody>
      </p:sp>
      <p:sp>
        <p:nvSpPr>
          <p:cNvPr id="7" name="Slide Number Placeholder 6">
            <a:extLst>
              <a:ext uri="{FF2B5EF4-FFF2-40B4-BE49-F238E27FC236}">
                <a16:creationId xmlns:a16="http://schemas.microsoft.com/office/drawing/2014/main" id="{1EEB5739-DF7F-4ACC-A9AC-23B6602D40C0}"/>
              </a:ext>
            </a:extLst>
          </p:cNvPr>
          <p:cNvSpPr>
            <a:spLocks noGrp="1"/>
          </p:cNvSpPr>
          <p:nvPr>
            <p:ph type="sldNum" sz="quarter" idx="12"/>
          </p:nvPr>
        </p:nvSpPr>
        <p:spPr/>
        <p:txBody>
          <a:bodyPr/>
          <a:lstStyle/>
          <a:p>
            <a:pPr>
              <a:defRPr/>
            </a:pPr>
            <a:fld id="{0DF88730-74B0-42AC-B291-F59161A9C29A}" type="slidenum">
              <a:rPr lang="en-US" altLang="en-US" smtClean="0"/>
              <a:pPr>
                <a:defRPr/>
              </a:pPr>
              <a:t>‹#›</a:t>
            </a:fld>
            <a:endParaRPr lang="en-US" altLang="en-US"/>
          </a:p>
        </p:txBody>
      </p:sp>
    </p:spTree>
    <p:extLst>
      <p:ext uri="{BB962C8B-B14F-4D97-AF65-F5344CB8AC3E}">
        <p14:creationId xmlns:p14="http://schemas.microsoft.com/office/powerpoint/2010/main" val="411329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B40A-A1D5-4A3B-9120-F70DB8F9C4A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E95FE1-D51A-45B1-B38F-67D427B172F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AD6BCDF-F7CA-4856-A39D-31129B08E34B}"/>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5901A6-B77E-4AF5-9860-BEE3BF06846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7276298-E329-4564-AA61-75EDC6EBF4B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154F26-7D32-4DAD-A74F-79589F289203}"/>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8" name="Footer Placeholder 7">
            <a:extLst>
              <a:ext uri="{FF2B5EF4-FFF2-40B4-BE49-F238E27FC236}">
                <a16:creationId xmlns:a16="http://schemas.microsoft.com/office/drawing/2014/main" id="{57CBFDA2-DF35-473D-A1A0-79133D4C1DB7}"/>
              </a:ext>
            </a:extLst>
          </p:cNvPr>
          <p:cNvSpPr>
            <a:spLocks noGrp="1"/>
          </p:cNvSpPr>
          <p:nvPr>
            <p:ph type="ftr" sz="quarter" idx="11"/>
          </p:nvPr>
        </p:nvSpPr>
        <p:spPr/>
        <p:txBody>
          <a:bodyPr/>
          <a:lstStyle/>
          <a:p>
            <a:pPr>
              <a:defRPr/>
            </a:pPr>
            <a:r>
              <a:rPr lang="en-US" altLang="en-US"/>
              <a:t>Chapter - 12</a:t>
            </a:r>
          </a:p>
        </p:txBody>
      </p:sp>
      <p:sp>
        <p:nvSpPr>
          <p:cNvPr id="9" name="Slide Number Placeholder 8">
            <a:extLst>
              <a:ext uri="{FF2B5EF4-FFF2-40B4-BE49-F238E27FC236}">
                <a16:creationId xmlns:a16="http://schemas.microsoft.com/office/drawing/2014/main" id="{CD3B010F-0EB6-4C48-8884-A66D96274DCD}"/>
              </a:ext>
            </a:extLst>
          </p:cNvPr>
          <p:cNvSpPr>
            <a:spLocks noGrp="1"/>
          </p:cNvSpPr>
          <p:nvPr>
            <p:ph type="sldNum" sz="quarter" idx="12"/>
          </p:nvPr>
        </p:nvSpPr>
        <p:spPr/>
        <p:txBody>
          <a:bodyPr/>
          <a:lstStyle/>
          <a:p>
            <a:pPr>
              <a:defRPr/>
            </a:pPr>
            <a:fld id="{660C508E-0BB7-4489-A1E6-190A1F8E8D42}" type="slidenum">
              <a:rPr lang="en-US" altLang="en-US" smtClean="0"/>
              <a:pPr>
                <a:defRPr/>
              </a:pPr>
              <a:t>‹#›</a:t>
            </a:fld>
            <a:endParaRPr lang="en-US" altLang="en-US"/>
          </a:p>
        </p:txBody>
      </p:sp>
    </p:spTree>
    <p:extLst>
      <p:ext uri="{BB962C8B-B14F-4D97-AF65-F5344CB8AC3E}">
        <p14:creationId xmlns:p14="http://schemas.microsoft.com/office/powerpoint/2010/main" val="313600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7B78-ED34-4895-8542-1A79C271A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56E024-F30F-46F7-A8A2-773EF50F4FAA}"/>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4" name="Footer Placeholder 3">
            <a:extLst>
              <a:ext uri="{FF2B5EF4-FFF2-40B4-BE49-F238E27FC236}">
                <a16:creationId xmlns:a16="http://schemas.microsoft.com/office/drawing/2014/main" id="{91A84539-59BA-40B2-8F21-5585824AB3E9}"/>
              </a:ext>
            </a:extLst>
          </p:cNvPr>
          <p:cNvSpPr>
            <a:spLocks noGrp="1"/>
          </p:cNvSpPr>
          <p:nvPr>
            <p:ph type="ftr" sz="quarter" idx="11"/>
          </p:nvPr>
        </p:nvSpPr>
        <p:spPr/>
        <p:txBody>
          <a:bodyPr/>
          <a:lstStyle/>
          <a:p>
            <a:pPr>
              <a:defRPr/>
            </a:pPr>
            <a:r>
              <a:rPr lang="en-US" altLang="en-US"/>
              <a:t>Chapter - 12</a:t>
            </a:r>
          </a:p>
        </p:txBody>
      </p:sp>
      <p:sp>
        <p:nvSpPr>
          <p:cNvPr id="5" name="Slide Number Placeholder 4">
            <a:extLst>
              <a:ext uri="{FF2B5EF4-FFF2-40B4-BE49-F238E27FC236}">
                <a16:creationId xmlns:a16="http://schemas.microsoft.com/office/drawing/2014/main" id="{CF011C76-1E7B-479D-A01D-324D2AC2D4B0}"/>
              </a:ext>
            </a:extLst>
          </p:cNvPr>
          <p:cNvSpPr>
            <a:spLocks noGrp="1"/>
          </p:cNvSpPr>
          <p:nvPr>
            <p:ph type="sldNum" sz="quarter" idx="12"/>
          </p:nvPr>
        </p:nvSpPr>
        <p:spPr/>
        <p:txBody>
          <a:bodyPr/>
          <a:lstStyle/>
          <a:p>
            <a:pPr>
              <a:defRPr/>
            </a:pPr>
            <a:fld id="{6AD73F80-1818-4B7F-BA22-677881F9CE8C}" type="slidenum">
              <a:rPr lang="en-US" altLang="en-US" smtClean="0"/>
              <a:pPr>
                <a:defRPr/>
              </a:pPr>
              <a:t>‹#›</a:t>
            </a:fld>
            <a:endParaRPr lang="en-US" altLang="en-US"/>
          </a:p>
        </p:txBody>
      </p:sp>
    </p:spTree>
    <p:extLst>
      <p:ext uri="{BB962C8B-B14F-4D97-AF65-F5344CB8AC3E}">
        <p14:creationId xmlns:p14="http://schemas.microsoft.com/office/powerpoint/2010/main" val="25548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26D66B-9AD2-4E4A-9731-FE764498585D}"/>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3" name="Footer Placeholder 2">
            <a:extLst>
              <a:ext uri="{FF2B5EF4-FFF2-40B4-BE49-F238E27FC236}">
                <a16:creationId xmlns:a16="http://schemas.microsoft.com/office/drawing/2014/main" id="{40F96D38-FF30-4A99-B86B-D7B73D3B1298}"/>
              </a:ext>
            </a:extLst>
          </p:cNvPr>
          <p:cNvSpPr>
            <a:spLocks noGrp="1"/>
          </p:cNvSpPr>
          <p:nvPr>
            <p:ph type="ftr" sz="quarter" idx="11"/>
          </p:nvPr>
        </p:nvSpPr>
        <p:spPr/>
        <p:txBody>
          <a:bodyPr/>
          <a:lstStyle/>
          <a:p>
            <a:pPr>
              <a:defRPr/>
            </a:pPr>
            <a:r>
              <a:rPr lang="en-US" altLang="en-US"/>
              <a:t>Chapter - 12</a:t>
            </a:r>
          </a:p>
        </p:txBody>
      </p:sp>
      <p:sp>
        <p:nvSpPr>
          <p:cNvPr id="4" name="Slide Number Placeholder 3">
            <a:extLst>
              <a:ext uri="{FF2B5EF4-FFF2-40B4-BE49-F238E27FC236}">
                <a16:creationId xmlns:a16="http://schemas.microsoft.com/office/drawing/2014/main" id="{01E3DB28-67C2-47E1-A4A1-C736D6D3A6D2}"/>
              </a:ext>
            </a:extLst>
          </p:cNvPr>
          <p:cNvSpPr>
            <a:spLocks noGrp="1"/>
          </p:cNvSpPr>
          <p:nvPr>
            <p:ph type="sldNum" sz="quarter" idx="12"/>
          </p:nvPr>
        </p:nvSpPr>
        <p:spPr/>
        <p:txBody>
          <a:bodyPr/>
          <a:lstStyle/>
          <a:p>
            <a:pPr>
              <a:defRPr/>
            </a:pPr>
            <a:fld id="{37918E1C-B1DC-48C9-83B9-4E22F64E623A}" type="slidenum">
              <a:rPr lang="en-US" altLang="en-US" smtClean="0"/>
              <a:pPr>
                <a:defRPr/>
              </a:pPr>
              <a:t>‹#›</a:t>
            </a:fld>
            <a:endParaRPr lang="en-US" altLang="en-US"/>
          </a:p>
        </p:txBody>
      </p:sp>
    </p:spTree>
    <p:extLst>
      <p:ext uri="{BB962C8B-B14F-4D97-AF65-F5344CB8AC3E}">
        <p14:creationId xmlns:p14="http://schemas.microsoft.com/office/powerpoint/2010/main" val="327679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F8E0-CECB-42B8-8E57-A1F2B4C6738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6E10D33-09C7-4520-B901-F9EF5D890A7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75888F-9C75-44BC-91DE-B976C7B2195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5B6E999-BDD4-494D-9CE7-ACD479091821}"/>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6" name="Footer Placeholder 5">
            <a:extLst>
              <a:ext uri="{FF2B5EF4-FFF2-40B4-BE49-F238E27FC236}">
                <a16:creationId xmlns:a16="http://schemas.microsoft.com/office/drawing/2014/main" id="{74550258-C62E-4DCE-8B67-2A905AC9372B}"/>
              </a:ext>
            </a:extLst>
          </p:cNvPr>
          <p:cNvSpPr>
            <a:spLocks noGrp="1"/>
          </p:cNvSpPr>
          <p:nvPr>
            <p:ph type="ftr" sz="quarter" idx="11"/>
          </p:nvPr>
        </p:nvSpPr>
        <p:spPr/>
        <p:txBody>
          <a:bodyPr/>
          <a:lstStyle/>
          <a:p>
            <a:pPr>
              <a:defRPr/>
            </a:pPr>
            <a:r>
              <a:rPr lang="en-US" altLang="en-US"/>
              <a:t>Chapter - 12</a:t>
            </a:r>
          </a:p>
        </p:txBody>
      </p:sp>
      <p:sp>
        <p:nvSpPr>
          <p:cNvPr id="7" name="Slide Number Placeholder 6">
            <a:extLst>
              <a:ext uri="{FF2B5EF4-FFF2-40B4-BE49-F238E27FC236}">
                <a16:creationId xmlns:a16="http://schemas.microsoft.com/office/drawing/2014/main" id="{C23DA34E-579E-4D45-9B4F-5A1D5AFA1DC2}"/>
              </a:ext>
            </a:extLst>
          </p:cNvPr>
          <p:cNvSpPr>
            <a:spLocks noGrp="1"/>
          </p:cNvSpPr>
          <p:nvPr>
            <p:ph type="sldNum" sz="quarter" idx="12"/>
          </p:nvPr>
        </p:nvSpPr>
        <p:spPr/>
        <p:txBody>
          <a:bodyPr/>
          <a:lstStyle/>
          <a:p>
            <a:pPr>
              <a:defRPr/>
            </a:pPr>
            <a:fld id="{735D2405-05FC-42F8-BE73-D280BB8931FC}" type="slidenum">
              <a:rPr lang="en-US" altLang="en-US" smtClean="0"/>
              <a:pPr>
                <a:defRPr/>
              </a:pPr>
              <a:t>‹#›</a:t>
            </a:fld>
            <a:endParaRPr lang="en-US" altLang="en-US"/>
          </a:p>
        </p:txBody>
      </p:sp>
    </p:spTree>
    <p:extLst>
      <p:ext uri="{BB962C8B-B14F-4D97-AF65-F5344CB8AC3E}">
        <p14:creationId xmlns:p14="http://schemas.microsoft.com/office/powerpoint/2010/main" val="152852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7799-3E1F-4603-ACC1-432447D5EFA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D802F6C-AA48-4CC2-9445-F44BD3E54E4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F1AF02E-B9C6-4F29-AB90-1F5B365C03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2EB352B-A1A4-480D-86AD-ADE27833E638}"/>
              </a:ext>
            </a:extLst>
          </p:cNvPr>
          <p:cNvSpPr>
            <a:spLocks noGrp="1"/>
          </p:cNvSpPr>
          <p:nvPr>
            <p:ph type="dt" sz="half" idx="10"/>
          </p:nvPr>
        </p:nvSpPr>
        <p:spPr/>
        <p:txBody>
          <a:bodyPr/>
          <a:lstStyle/>
          <a:p>
            <a:fld id="{D8A8FBBB-92CF-4CE7-9FF7-5DEB5BD961C0}" type="datetimeFigureOut">
              <a:rPr lang="en-US" smtClean="0"/>
              <a:t>9/2/2017</a:t>
            </a:fld>
            <a:endParaRPr lang="en-US"/>
          </a:p>
        </p:txBody>
      </p:sp>
      <p:sp>
        <p:nvSpPr>
          <p:cNvPr id="6" name="Footer Placeholder 5">
            <a:extLst>
              <a:ext uri="{FF2B5EF4-FFF2-40B4-BE49-F238E27FC236}">
                <a16:creationId xmlns:a16="http://schemas.microsoft.com/office/drawing/2014/main" id="{9758BB46-C62B-4C19-9E93-5796947F1F21}"/>
              </a:ext>
            </a:extLst>
          </p:cNvPr>
          <p:cNvSpPr>
            <a:spLocks noGrp="1"/>
          </p:cNvSpPr>
          <p:nvPr>
            <p:ph type="ftr" sz="quarter" idx="11"/>
          </p:nvPr>
        </p:nvSpPr>
        <p:spPr/>
        <p:txBody>
          <a:bodyPr/>
          <a:lstStyle/>
          <a:p>
            <a:pPr>
              <a:defRPr/>
            </a:pPr>
            <a:r>
              <a:rPr lang="en-US" altLang="en-US"/>
              <a:t>Chapter - 12</a:t>
            </a:r>
          </a:p>
        </p:txBody>
      </p:sp>
      <p:sp>
        <p:nvSpPr>
          <p:cNvPr id="7" name="Slide Number Placeholder 6">
            <a:extLst>
              <a:ext uri="{FF2B5EF4-FFF2-40B4-BE49-F238E27FC236}">
                <a16:creationId xmlns:a16="http://schemas.microsoft.com/office/drawing/2014/main" id="{27928F30-527D-496D-B76A-64D270B3A280}"/>
              </a:ext>
            </a:extLst>
          </p:cNvPr>
          <p:cNvSpPr>
            <a:spLocks noGrp="1"/>
          </p:cNvSpPr>
          <p:nvPr>
            <p:ph type="sldNum" sz="quarter" idx="12"/>
          </p:nvPr>
        </p:nvSpPr>
        <p:spPr/>
        <p:txBody>
          <a:bodyPr/>
          <a:lstStyle/>
          <a:p>
            <a:pPr>
              <a:defRPr/>
            </a:pPr>
            <a:fld id="{30A37AEB-3025-49B9-8744-9A2D2764E34A}" type="slidenum">
              <a:rPr lang="en-US" altLang="en-US" smtClean="0"/>
              <a:pPr>
                <a:defRPr/>
              </a:pPr>
              <a:t>‹#›</a:t>
            </a:fld>
            <a:endParaRPr lang="en-US" altLang="en-US"/>
          </a:p>
        </p:txBody>
      </p:sp>
    </p:spTree>
    <p:extLst>
      <p:ext uri="{BB962C8B-B14F-4D97-AF65-F5344CB8AC3E}">
        <p14:creationId xmlns:p14="http://schemas.microsoft.com/office/powerpoint/2010/main" val="337203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F35805-48E8-404B-AF7B-4D23E924CE0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449C3B-7D44-48A8-A46A-443D09F5F7F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624EA-E474-4AF0-A48D-1271B2C06D5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8A8FBBB-92CF-4CE7-9FF7-5DEB5BD961C0}" type="datetimeFigureOut">
              <a:rPr lang="en-US" smtClean="0"/>
              <a:t>9/2/2017</a:t>
            </a:fld>
            <a:endParaRPr lang="en-US"/>
          </a:p>
        </p:txBody>
      </p:sp>
      <p:sp>
        <p:nvSpPr>
          <p:cNvPr id="5" name="Footer Placeholder 4">
            <a:extLst>
              <a:ext uri="{FF2B5EF4-FFF2-40B4-BE49-F238E27FC236}">
                <a16:creationId xmlns:a16="http://schemas.microsoft.com/office/drawing/2014/main" id="{14185939-5C6D-4964-A5BD-9E22D0B035C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en-US"/>
              <a:t>Chapter - 12</a:t>
            </a:r>
          </a:p>
        </p:txBody>
      </p:sp>
      <p:sp>
        <p:nvSpPr>
          <p:cNvPr id="6" name="Slide Number Placeholder 5">
            <a:extLst>
              <a:ext uri="{FF2B5EF4-FFF2-40B4-BE49-F238E27FC236}">
                <a16:creationId xmlns:a16="http://schemas.microsoft.com/office/drawing/2014/main" id="{EFB3A46B-B6FC-4B02-8E57-9EBAE2336B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B58B5E1-DA32-4717-AD87-7BBD48F24255}" type="slidenum">
              <a:rPr lang="en-US" altLang="en-US" smtClean="0"/>
              <a:pPr>
                <a:defRPr/>
              </a:pPr>
              <a:t>‹#›</a:t>
            </a:fld>
            <a:endParaRPr lang="en-US" altLang="en-US"/>
          </a:p>
        </p:txBody>
      </p:sp>
    </p:spTree>
    <p:extLst>
      <p:ext uri="{BB962C8B-B14F-4D97-AF65-F5344CB8AC3E}">
        <p14:creationId xmlns:p14="http://schemas.microsoft.com/office/powerpoint/2010/main" val="291450180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3.wmf"/><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6.e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0.xml"/><Relationship Id="rId3" Type="http://schemas.openxmlformats.org/officeDocument/2006/relationships/slide" Target="slide5.xml"/><Relationship Id="rId7" Type="http://schemas.openxmlformats.org/officeDocument/2006/relationships/slide" Target="slide39.xml"/><Relationship Id="rId12" Type="http://schemas.openxmlformats.org/officeDocument/2006/relationships/slide" Target="slide4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31.xml"/><Relationship Id="rId11" Type="http://schemas.openxmlformats.org/officeDocument/2006/relationships/slide" Target="slide44.xml"/><Relationship Id="rId5" Type="http://schemas.openxmlformats.org/officeDocument/2006/relationships/slide" Target="slide22.xml"/><Relationship Id="rId10" Type="http://schemas.openxmlformats.org/officeDocument/2006/relationships/slide" Target="slide43.xml"/><Relationship Id="rId4" Type="http://schemas.openxmlformats.org/officeDocument/2006/relationships/slide" Target="slide15.xml"/><Relationship Id="rId9" Type="http://schemas.openxmlformats.org/officeDocument/2006/relationships/slide" Target="slide42.xml"/><Relationship Id="rId14" Type="http://schemas.openxmlformats.org/officeDocument/2006/relationships/slide" Target="slide53.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image" Target="../media/image9.wmf"/><Relationship Id="rId4" Type="http://schemas.openxmlformats.org/officeDocument/2006/relationships/oleObject" Target="../embeddings/oleObject10.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FD01704-77C8-46E4-BB5E-21E87F9EDE98}"/>
              </a:ext>
            </a:extLst>
          </p:cNvPr>
          <p:cNvSpPr>
            <a:spLocks noGrp="1" noChangeArrowheads="1"/>
          </p:cNvSpPr>
          <p:nvPr>
            <p:ph type="ctrTitle"/>
          </p:nvPr>
        </p:nvSpPr>
        <p:spPr>
          <a:xfrm>
            <a:off x="685800" y="2286000"/>
            <a:ext cx="7772400" cy="1143000"/>
          </a:xfrm>
        </p:spPr>
        <p:txBody>
          <a:bodyPr anchor="ctr"/>
          <a:lstStyle/>
          <a:p>
            <a:br>
              <a:rPr lang="en-US" altLang="en-US" sz="3200" dirty="0"/>
            </a:br>
            <a:r>
              <a:rPr lang="en-US" altLang="en-US" sz="3200" dirty="0"/>
              <a:t>Object Oriented Design Principles</a:t>
            </a:r>
          </a:p>
        </p:txBody>
      </p:sp>
      <p:sp>
        <p:nvSpPr>
          <p:cNvPr id="4099" name="Rectangle 3">
            <a:extLst>
              <a:ext uri="{FF2B5EF4-FFF2-40B4-BE49-F238E27FC236}">
                <a16:creationId xmlns:a16="http://schemas.microsoft.com/office/drawing/2014/main" id="{3C320383-CE1D-45F4-AF72-873B633EC75A}"/>
              </a:ext>
            </a:extLst>
          </p:cNvPr>
          <p:cNvSpPr>
            <a:spLocks noGrp="1" noChangeArrowheads="1"/>
          </p:cNvSpPr>
          <p:nvPr>
            <p:ph type="subTitle" idx="1"/>
          </p:nvPr>
        </p:nvSpPr>
        <p:spPr>
          <a:xfrm>
            <a:off x="1371600" y="3886200"/>
            <a:ext cx="6400800" cy="1752600"/>
          </a:xfrm>
        </p:spPr>
        <p:txBody>
          <a:bodyPr>
            <a:normAutofit/>
          </a:bodyPr>
          <a:lstStyle/>
          <a:p>
            <a:pPr>
              <a:lnSpc>
                <a:spcPct val="90000"/>
              </a:lnSpc>
            </a:pPr>
            <a:r>
              <a:rPr lang="en-US" altLang="en-US" sz="2000" dirty="0"/>
              <a:t>Jim Fawcett</a:t>
            </a:r>
          </a:p>
          <a:p>
            <a:pPr>
              <a:lnSpc>
                <a:spcPct val="90000"/>
              </a:lnSpc>
            </a:pPr>
            <a:r>
              <a:rPr lang="en-US" altLang="en-US" sz="2000" dirty="0"/>
              <a:t>Spring 2017</a:t>
            </a:r>
          </a:p>
          <a:p>
            <a:pPr>
              <a:lnSpc>
                <a:spcPct val="90000"/>
              </a:lnSpc>
            </a:pP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B277BC97-3A0B-45A4-8D5C-A8000BD3BC59}"/>
              </a:ext>
            </a:extLst>
          </p:cNvPr>
          <p:cNvSpPr>
            <a:spLocks noGrp="1" noChangeArrowheads="1"/>
          </p:cNvSpPr>
          <p:nvPr>
            <p:ph type="title"/>
          </p:nvPr>
        </p:nvSpPr>
        <p:spPr/>
        <p:txBody>
          <a:bodyPr/>
          <a:lstStyle/>
          <a:p>
            <a:r>
              <a:rPr lang="en-US" altLang="en-US"/>
              <a:t>Abstract Interfaces</a:t>
            </a:r>
          </a:p>
        </p:txBody>
      </p:sp>
      <p:sp>
        <p:nvSpPr>
          <p:cNvPr id="20482" name="Footer Placeholder 2">
            <a:extLst>
              <a:ext uri="{FF2B5EF4-FFF2-40B4-BE49-F238E27FC236}">
                <a16:creationId xmlns:a16="http://schemas.microsoft.com/office/drawing/2014/main" id="{F90FB5F6-C948-4110-ABC8-7D4955740409}"/>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20483" name="Slide Number Placeholder 3">
            <a:extLst>
              <a:ext uri="{FF2B5EF4-FFF2-40B4-BE49-F238E27FC236}">
                <a16:creationId xmlns:a16="http://schemas.microsoft.com/office/drawing/2014/main" id="{4827E224-0969-4373-9FB6-93B9C1BD3D6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915BEC-34F2-4B3F-BD1A-4C17A845751F}" type="slidenum">
              <a:rPr lang="en-US" altLang="en-US" sz="1400">
                <a:solidFill>
                  <a:schemeClr val="accent2"/>
                </a:solidFill>
              </a:rPr>
              <a:pPr/>
              <a:t>10</a:t>
            </a:fld>
            <a:endParaRPr lang="en-US" altLang="en-US" sz="1400">
              <a:solidFill>
                <a:schemeClr val="accent2"/>
              </a:solidFill>
            </a:endParaRPr>
          </a:p>
        </p:txBody>
      </p:sp>
      <p:graphicFrame>
        <p:nvGraphicFramePr>
          <p:cNvPr id="20485" name="Object 3">
            <a:extLst>
              <a:ext uri="{FF2B5EF4-FFF2-40B4-BE49-F238E27FC236}">
                <a16:creationId xmlns:a16="http://schemas.microsoft.com/office/drawing/2014/main" id="{FF7C9DD6-37A3-4A82-916F-F6F5ACEB2DA2}"/>
              </a:ext>
            </a:extLst>
          </p:cNvPr>
          <p:cNvGraphicFramePr>
            <a:graphicFrameLocks noChangeAspect="1"/>
          </p:cNvGraphicFramePr>
          <p:nvPr/>
        </p:nvGraphicFramePr>
        <p:xfrm>
          <a:off x="1808163" y="2373313"/>
          <a:ext cx="5527675" cy="2109787"/>
        </p:xfrm>
        <a:graphic>
          <a:graphicData uri="http://schemas.openxmlformats.org/presentationml/2006/ole">
            <mc:AlternateContent xmlns:mc="http://schemas.openxmlformats.org/markup-compatibility/2006">
              <mc:Choice xmlns:v="urn:schemas-microsoft-com:vml" Requires="v">
                <p:oleObj spid="_x0000_s20486" name="VISIO" r:id="rId4" imgW="5527548" imgH="2110740" progId="Visio.Drawing.4">
                  <p:embed/>
                </p:oleObj>
              </mc:Choice>
              <mc:Fallback>
                <p:oleObj name="VISIO" r:id="rId4" imgW="5527548" imgH="2110740"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8163" y="2373313"/>
                        <a:ext cx="5527675" cy="210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BE5CFDCD-E44C-4997-B854-B23AA4E23293}"/>
              </a:ext>
            </a:extLst>
          </p:cNvPr>
          <p:cNvSpPr>
            <a:spLocks noGrp="1" noChangeArrowheads="1"/>
          </p:cNvSpPr>
          <p:nvPr>
            <p:ph type="title"/>
          </p:nvPr>
        </p:nvSpPr>
        <p:spPr/>
        <p:txBody>
          <a:bodyPr/>
          <a:lstStyle/>
          <a:p>
            <a:r>
              <a:rPr lang="en-US" altLang="en-US"/>
              <a:t>A Real Example</a:t>
            </a:r>
          </a:p>
        </p:txBody>
      </p:sp>
      <p:sp>
        <p:nvSpPr>
          <p:cNvPr id="22533" name="Rectangle 3">
            <a:extLst>
              <a:ext uri="{FF2B5EF4-FFF2-40B4-BE49-F238E27FC236}">
                <a16:creationId xmlns:a16="http://schemas.microsoft.com/office/drawing/2014/main" id="{C64D7888-AD3A-4AB0-8615-CCBC548737E8}"/>
              </a:ext>
            </a:extLst>
          </p:cNvPr>
          <p:cNvSpPr>
            <a:spLocks noGrp="1" noChangeArrowheads="1"/>
          </p:cNvSpPr>
          <p:nvPr>
            <p:ph idx="1"/>
          </p:nvPr>
        </p:nvSpPr>
        <p:spPr>
          <a:xfrm>
            <a:off x="685800" y="1524000"/>
            <a:ext cx="7924800" cy="4114800"/>
          </a:xfrm>
        </p:spPr>
        <p:txBody>
          <a:bodyPr/>
          <a:lstStyle/>
          <a:p>
            <a:r>
              <a:rPr lang="en-US" altLang="en-US" sz="1800"/>
              <a:t>Recall the catalog program we’ve discussed several times in class.   Its class diagram is shown on the next page.</a:t>
            </a:r>
          </a:p>
          <a:p>
            <a:pPr lvl="1"/>
            <a:r>
              <a:rPr lang="en-US" altLang="en-US" sz="1600"/>
              <a:t>Since we want to reuse the navig class in many programs without change it is important that the defProc class satisfy the Open/Closed Principle.  If defProc doesn’t change then navig can stay the same.</a:t>
            </a:r>
          </a:p>
          <a:p>
            <a:pPr lvl="1"/>
            <a:r>
              <a:rPr lang="en-US" altLang="en-US" sz="1600"/>
              <a:t>But, since navig can know nothing of the application details of a program designed after it was released, we depend on extensions of defProc to supply the needed application program processing.</a:t>
            </a:r>
          </a:p>
          <a:p>
            <a:pPr lvl="1"/>
            <a:r>
              <a:rPr lang="en-US" altLang="en-US" sz="1600"/>
              <a:t>defProc is not an abstract base class in strict C++ terms since it provides default processing.  However, it behaves like an abstract class in that it provides a protocol for navig to use and expects derived classes to override its virtual methods.</a:t>
            </a:r>
          </a:p>
        </p:txBody>
      </p:sp>
      <p:sp>
        <p:nvSpPr>
          <p:cNvPr id="22530" name="Footer Placeholder 3">
            <a:extLst>
              <a:ext uri="{FF2B5EF4-FFF2-40B4-BE49-F238E27FC236}">
                <a16:creationId xmlns:a16="http://schemas.microsoft.com/office/drawing/2014/main" id="{33F9C031-355A-49E0-94DD-23BF33337128}"/>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22531" name="Slide Number Placeholder 4">
            <a:extLst>
              <a:ext uri="{FF2B5EF4-FFF2-40B4-BE49-F238E27FC236}">
                <a16:creationId xmlns:a16="http://schemas.microsoft.com/office/drawing/2014/main" id="{DE59165D-E91A-4506-B282-56A4410ACF0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C70400-29EA-4504-9C6F-D050C2054C67}" type="slidenum">
              <a:rPr lang="en-US" altLang="en-US" sz="1400">
                <a:solidFill>
                  <a:schemeClr val="accent2"/>
                </a:solidFill>
              </a:rPr>
              <a:pPr/>
              <a:t>11</a:t>
            </a:fld>
            <a:endParaRPr lang="en-US" altLang="en-US" sz="140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7">
            <a:extLst>
              <a:ext uri="{FF2B5EF4-FFF2-40B4-BE49-F238E27FC236}">
                <a16:creationId xmlns:a16="http://schemas.microsoft.com/office/drawing/2014/main" id="{0922CEC1-2E15-42EA-85FA-3A16E9F05EAD}"/>
              </a:ext>
            </a:extLst>
          </p:cNvPr>
          <p:cNvSpPr>
            <a:spLocks noGrp="1" noChangeArrowheads="1"/>
          </p:cNvSpPr>
          <p:nvPr>
            <p:ph type="title"/>
          </p:nvPr>
        </p:nvSpPr>
        <p:spPr/>
        <p:txBody>
          <a:bodyPr/>
          <a:lstStyle/>
          <a:p>
            <a:pPr algn="r"/>
            <a:r>
              <a:rPr lang="en-US" altLang="en-US"/>
              <a:t>Catalog Prog. </a:t>
            </a:r>
          </a:p>
        </p:txBody>
      </p:sp>
      <p:sp>
        <p:nvSpPr>
          <p:cNvPr id="24578" name="Footer Placeholder 2">
            <a:extLst>
              <a:ext uri="{FF2B5EF4-FFF2-40B4-BE49-F238E27FC236}">
                <a16:creationId xmlns:a16="http://schemas.microsoft.com/office/drawing/2014/main" id="{30862BF2-B8B0-4D9C-80BF-2851703A5BB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24579" name="Slide Number Placeholder 3">
            <a:extLst>
              <a:ext uri="{FF2B5EF4-FFF2-40B4-BE49-F238E27FC236}">
                <a16:creationId xmlns:a16="http://schemas.microsoft.com/office/drawing/2014/main" id="{2B5B8509-F7AF-43B0-909C-458D481216B4}"/>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4E43EE-B904-471F-85AB-BC7AFAC6397A}" type="slidenum">
              <a:rPr lang="en-US" altLang="en-US" sz="1400">
                <a:solidFill>
                  <a:schemeClr val="accent2"/>
                </a:solidFill>
              </a:rPr>
              <a:pPr/>
              <a:t>12</a:t>
            </a:fld>
            <a:endParaRPr lang="en-US" altLang="en-US" sz="1400">
              <a:solidFill>
                <a:schemeClr val="accent2"/>
              </a:solidFill>
            </a:endParaRPr>
          </a:p>
        </p:txBody>
      </p:sp>
      <p:graphicFrame>
        <p:nvGraphicFramePr>
          <p:cNvPr id="24581" name="Object 4">
            <a:extLst>
              <a:ext uri="{FF2B5EF4-FFF2-40B4-BE49-F238E27FC236}">
                <a16:creationId xmlns:a16="http://schemas.microsoft.com/office/drawing/2014/main" id="{3FAEBDD6-900C-4BBC-A94E-500E499869F2}"/>
              </a:ext>
            </a:extLst>
          </p:cNvPr>
          <p:cNvGraphicFramePr>
            <a:graphicFrameLocks noChangeAspect="1"/>
          </p:cNvGraphicFramePr>
          <p:nvPr>
            <p:ph idx="4294967295"/>
          </p:nvPr>
        </p:nvGraphicFramePr>
        <p:xfrm>
          <a:off x="0" y="228600"/>
          <a:ext cx="8458200" cy="6096000"/>
        </p:xfrm>
        <a:graphic>
          <a:graphicData uri="http://schemas.openxmlformats.org/presentationml/2006/ole">
            <mc:AlternateContent xmlns:mc="http://schemas.openxmlformats.org/markup-compatibility/2006">
              <mc:Choice xmlns:v="urn:schemas-microsoft-com:vml" Requires="v">
                <p:oleObj spid="_x0000_s24582" name="VISIO" r:id="rId4" imgW="9299160" imgH="5749560" progId="Visio.Drawing.6">
                  <p:embed/>
                </p:oleObj>
              </mc:Choice>
              <mc:Fallback>
                <p:oleObj name="VISIO" r:id="rId4" imgW="9299160" imgH="57495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84582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a:extLst>
              <a:ext uri="{FF2B5EF4-FFF2-40B4-BE49-F238E27FC236}">
                <a16:creationId xmlns:a16="http://schemas.microsoft.com/office/drawing/2014/main" id="{E9DE34F1-7239-4D64-B624-8BC08C2E761F}"/>
              </a:ext>
            </a:extLst>
          </p:cNvPr>
          <p:cNvSpPr>
            <a:spLocks noGrp="1" noChangeArrowheads="1"/>
          </p:cNvSpPr>
          <p:nvPr>
            <p:ph type="title"/>
          </p:nvPr>
        </p:nvSpPr>
        <p:spPr/>
        <p:txBody>
          <a:bodyPr/>
          <a:lstStyle/>
          <a:p>
            <a:r>
              <a:rPr lang="en-US" altLang="en-US"/>
              <a:t>A Less Radical Approach</a:t>
            </a:r>
          </a:p>
        </p:txBody>
      </p:sp>
      <p:sp>
        <p:nvSpPr>
          <p:cNvPr id="26629" name="Rectangle 3">
            <a:extLst>
              <a:ext uri="{FF2B5EF4-FFF2-40B4-BE49-F238E27FC236}">
                <a16:creationId xmlns:a16="http://schemas.microsoft.com/office/drawing/2014/main" id="{EC4BFD87-A10E-45AE-A69B-634700F1A35B}"/>
              </a:ext>
            </a:extLst>
          </p:cNvPr>
          <p:cNvSpPr>
            <a:spLocks noGrp="1" noChangeArrowheads="1"/>
          </p:cNvSpPr>
          <p:nvPr>
            <p:ph idx="1"/>
          </p:nvPr>
        </p:nvSpPr>
        <p:spPr/>
        <p:txBody>
          <a:bodyPr>
            <a:normAutofit lnSpcReduction="10000"/>
          </a:bodyPr>
          <a:lstStyle/>
          <a:p>
            <a:pPr>
              <a:lnSpc>
                <a:spcPct val="110000"/>
              </a:lnSpc>
            </a:pPr>
            <a:r>
              <a:rPr lang="en-US" altLang="en-US" sz="1600"/>
              <a:t>The open/closed principle says that components should never change, only be extended to meet changing requirements.</a:t>
            </a:r>
            <a:br>
              <a:rPr lang="en-US" altLang="en-US" sz="1600"/>
            </a:br>
            <a:endParaRPr lang="en-US" altLang="en-US" sz="1600"/>
          </a:p>
          <a:p>
            <a:pPr>
              <a:lnSpc>
                <a:spcPct val="110000"/>
              </a:lnSpc>
            </a:pPr>
            <a:r>
              <a:rPr lang="en-US" altLang="en-US" sz="1600"/>
              <a:t>Robert Martin, in his paper “The Open-Closed Principle” does not propose quite so drastic a design paradigm.  He suggests:</a:t>
            </a:r>
          </a:p>
          <a:p>
            <a:pPr lvl="1">
              <a:lnSpc>
                <a:spcPct val="110000"/>
              </a:lnSpc>
            </a:pPr>
            <a:r>
              <a:rPr lang="en-US" altLang="en-US" sz="1400"/>
              <a:t>Make all member data private, e.g., no public, no protected data.</a:t>
            </a:r>
          </a:p>
          <a:p>
            <a:pPr lvl="1">
              <a:lnSpc>
                <a:spcPct val="110000"/>
              </a:lnSpc>
            </a:pPr>
            <a:r>
              <a:rPr lang="en-US" altLang="en-US" sz="1400"/>
              <a:t>No global data - ever.</a:t>
            </a:r>
          </a:p>
          <a:p>
            <a:pPr lvl="1">
              <a:lnSpc>
                <a:spcPct val="110000"/>
              </a:lnSpc>
            </a:pPr>
            <a:r>
              <a:rPr lang="en-US" altLang="en-US" sz="1400"/>
              <a:t>No use of RTTI</a:t>
            </a:r>
          </a:p>
          <a:p>
            <a:pPr lvl="1">
              <a:lnSpc>
                <a:spcPct val="110000"/>
              </a:lnSpc>
            </a:pPr>
            <a:r>
              <a:rPr lang="en-US" altLang="en-US" sz="1400"/>
              <a:t>Use polymorphism and/or templates to provide extensions</a:t>
            </a:r>
            <a:br>
              <a:rPr lang="en-US" altLang="en-US" sz="1400"/>
            </a:br>
            <a:endParaRPr lang="en-US" altLang="en-US" sz="1400"/>
          </a:p>
          <a:p>
            <a:pPr>
              <a:lnSpc>
                <a:spcPct val="110000"/>
              </a:lnSpc>
            </a:pPr>
            <a:r>
              <a:rPr lang="en-US" altLang="en-US" sz="1600"/>
              <a:t>Few would suggest that 100 percent of every design should satisfy the open/closed principle:</a:t>
            </a:r>
          </a:p>
          <a:p>
            <a:pPr lvl="1">
              <a:lnSpc>
                <a:spcPct val="110000"/>
              </a:lnSpc>
            </a:pPr>
            <a:r>
              <a:rPr lang="en-US" altLang="en-US" sz="1400"/>
              <a:t>An effective design may use many components which do satisfy the principle but also include program “glue”.</a:t>
            </a:r>
          </a:p>
          <a:p>
            <a:pPr lvl="1">
              <a:lnSpc>
                <a:spcPct val="110000"/>
              </a:lnSpc>
            </a:pPr>
            <a:r>
              <a:rPr lang="en-US" altLang="en-US" sz="1400"/>
              <a:t>The glue is used to bind the components into a working program, without much regard to the open/closedness of the glue part.</a:t>
            </a:r>
          </a:p>
        </p:txBody>
      </p:sp>
      <p:sp>
        <p:nvSpPr>
          <p:cNvPr id="26626" name="Footer Placeholder 3">
            <a:extLst>
              <a:ext uri="{FF2B5EF4-FFF2-40B4-BE49-F238E27FC236}">
                <a16:creationId xmlns:a16="http://schemas.microsoft.com/office/drawing/2014/main" id="{B7502440-ACDD-469D-98C8-923CCE8E7AAF}"/>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26627" name="Slide Number Placeholder 4">
            <a:extLst>
              <a:ext uri="{FF2B5EF4-FFF2-40B4-BE49-F238E27FC236}">
                <a16:creationId xmlns:a16="http://schemas.microsoft.com/office/drawing/2014/main" id="{F566F1E9-B9F2-495B-A457-470DF3B1B57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B6F1DA-7684-45D9-B87C-2EA22A91919D}" type="slidenum">
              <a:rPr lang="en-US" altLang="en-US" sz="1400">
                <a:solidFill>
                  <a:schemeClr val="accent2"/>
                </a:solidFill>
              </a:rPr>
              <a:pPr/>
              <a:t>13</a:t>
            </a:fld>
            <a:endParaRPr lang="en-US" altLang="en-US" sz="140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a:extLst>
              <a:ext uri="{FF2B5EF4-FFF2-40B4-BE49-F238E27FC236}">
                <a16:creationId xmlns:a16="http://schemas.microsoft.com/office/drawing/2014/main" id="{DEEF5C41-689A-4003-9171-E9100DF2E8D7}"/>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28677" name="Rectangle 3">
            <a:extLst>
              <a:ext uri="{FF2B5EF4-FFF2-40B4-BE49-F238E27FC236}">
                <a16:creationId xmlns:a16="http://schemas.microsoft.com/office/drawing/2014/main" id="{27214EA9-6FF9-4C28-B3C8-86B07DC62B81}"/>
              </a:ext>
            </a:extLst>
          </p:cNvPr>
          <p:cNvSpPr>
            <a:spLocks noGrp="1" noChangeArrowheads="1"/>
          </p:cNvSpPr>
          <p:nvPr>
            <p:ph idx="1"/>
          </p:nvPr>
        </p:nvSpPr>
        <p:spPr/>
        <p:txBody>
          <a:bodyPr/>
          <a:lstStyle/>
          <a:p>
            <a:r>
              <a:rPr lang="en-US" altLang="en-US" sz="1800"/>
              <a:t>The Open/Closed Principle states that:</a:t>
            </a:r>
          </a:p>
          <a:p>
            <a:pPr lvl="1"/>
            <a:r>
              <a:rPr lang="en-US" altLang="en-US" sz="1600"/>
              <a:t>well designed code can be extended without modification</a:t>
            </a:r>
          </a:p>
          <a:p>
            <a:pPr lvl="1"/>
            <a:r>
              <a:rPr lang="en-US" altLang="en-US" sz="1600"/>
              <a:t>new features are added by adding new code rather than changing already working code</a:t>
            </a:r>
            <a:br>
              <a:rPr lang="en-US" altLang="en-US" sz="1600"/>
            </a:br>
            <a:endParaRPr lang="en-US" altLang="en-US" sz="1600"/>
          </a:p>
          <a:p>
            <a:r>
              <a:rPr lang="en-US" altLang="en-US" sz="1800"/>
              <a:t>Software that is designed to be reusable, maintainable, and robust must be extensible without requiring change.</a:t>
            </a:r>
          </a:p>
          <a:p>
            <a:pPr lvl="1"/>
            <a:r>
              <a:rPr lang="en-US" altLang="en-US" sz="1600"/>
              <a:t>We do this with abstract classes</a:t>
            </a:r>
          </a:p>
          <a:p>
            <a:pPr lvl="1"/>
            <a:r>
              <a:rPr lang="en-US" altLang="en-US" sz="1600"/>
              <a:t>algorithms make use of virtual functions</a:t>
            </a:r>
          </a:p>
          <a:p>
            <a:pPr lvl="1"/>
            <a:r>
              <a:rPr lang="en-US" altLang="en-US" sz="1600"/>
              <a:t>they are extended by derived classes that implement the virtual functions in different ways</a:t>
            </a:r>
          </a:p>
        </p:txBody>
      </p:sp>
      <p:sp>
        <p:nvSpPr>
          <p:cNvPr id="28674" name="Footer Placeholder 3">
            <a:extLst>
              <a:ext uri="{FF2B5EF4-FFF2-40B4-BE49-F238E27FC236}">
                <a16:creationId xmlns:a16="http://schemas.microsoft.com/office/drawing/2014/main" id="{B52888AA-2032-4A97-922B-C4709C5B2B5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28675" name="Slide Number Placeholder 4">
            <a:extLst>
              <a:ext uri="{FF2B5EF4-FFF2-40B4-BE49-F238E27FC236}">
                <a16:creationId xmlns:a16="http://schemas.microsoft.com/office/drawing/2014/main" id="{7866DC3B-B31D-48F2-A962-08DD877EE06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DB9C5E-2F56-4784-92D7-B4933C272A50}" type="slidenum">
              <a:rPr lang="en-US" altLang="en-US" sz="1400">
                <a:solidFill>
                  <a:schemeClr val="accent2"/>
                </a:solidFill>
              </a:rPr>
              <a:pPr/>
              <a:t>14</a:t>
            </a:fld>
            <a:endParaRPr lang="en-US" altLang="en-US" sz="1400">
              <a:solidFill>
                <a:schemeClr val="accent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6DCE71E-274A-417C-B02F-03E894A0BF35}"/>
              </a:ext>
            </a:extLst>
          </p:cNvPr>
          <p:cNvSpPr>
            <a:spLocks noGrp="1" noChangeArrowheads="1"/>
          </p:cNvSpPr>
          <p:nvPr>
            <p:ph type="ctrTitle"/>
          </p:nvPr>
        </p:nvSpPr>
        <p:spPr>
          <a:xfrm>
            <a:off x="609600" y="1905000"/>
            <a:ext cx="7772400" cy="1143000"/>
          </a:xfrm>
        </p:spPr>
        <p:txBody>
          <a:bodyPr anchor="ctr"/>
          <a:lstStyle/>
          <a:p>
            <a:r>
              <a:rPr lang="en-US" altLang="en-US" sz="3200"/>
              <a:t>The Liskov Substitution Principle</a:t>
            </a:r>
          </a:p>
        </p:txBody>
      </p:sp>
      <p:sp>
        <p:nvSpPr>
          <p:cNvPr id="30723" name="Rectangle 3">
            <a:extLst>
              <a:ext uri="{FF2B5EF4-FFF2-40B4-BE49-F238E27FC236}">
                <a16:creationId xmlns:a16="http://schemas.microsoft.com/office/drawing/2014/main" id="{6DD795A3-0AA0-442D-ADA8-21E3FB6A46E5}"/>
              </a:ext>
            </a:extLst>
          </p:cNvPr>
          <p:cNvSpPr>
            <a:spLocks noGrp="1" noChangeArrowheads="1"/>
          </p:cNvSpPr>
          <p:nvPr>
            <p:ph type="subTitle" idx="1"/>
          </p:nvPr>
        </p:nvSpPr>
        <p:spPr>
          <a:xfrm>
            <a:off x="1143000" y="3581400"/>
            <a:ext cx="6934200" cy="2057400"/>
          </a:xfrm>
        </p:spPr>
        <p:txBody>
          <a:bodyPr/>
          <a:lstStyle/>
          <a:p>
            <a:endParaRPr lang="en-US" altLang="en-US" sz="2000"/>
          </a:p>
          <a:p>
            <a:r>
              <a:rPr lang="en-US" altLang="en-US" sz="2000"/>
              <a:t>based on an article of that title by Robert Martin</a:t>
            </a:r>
          </a:p>
          <a:p>
            <a:r>
              <a:rPr lang="en-US" altLang="en-US" sz="2000"/>
              <a:t>Ref: Barbara Liskov, “Data Abstraction and Hierarchy”, SIGPLAN Notices, 23, 5 (May 1988)</a:t>
            </a:r>
          </a:p>
          <a:p>
            <a:endParaRPr lang="en-US"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a16="http://schemas.microsoft.com/office/drawing/2014/main" id="{1F98C1D3-5C17-4EE6-8359-D2756AB97263}"/>
              </a:ext>
            </a:extLst>
          </p:cNvPr>
          <p:cNvSpPr>
            <a:spLocks noGrp="1" noChangeArrowheads="1"/>
          </p:cNvSpPr>
          <p:nvPr>
            <p:ph type="title"/>
          </p:nvPr>
        </p:nvSpPr>
        <p:spPr/>
        <p:txBody>
          <a:bodyPr/>
          <a:lstStyle/>
          <a:p>
            <a:r>
              <a:rPr lang="en-US" altLang="en-US"/>
              <a:t>Statement of Principle</a:t>
            </a:r>
          </a:p>
        </p:txBody>
      </p:sp>
      <p:sp>
        <p:nvSpPr>
          <p:cNvPr id="32773" name="Rectangle 3">
            <a:extLst>
              <a:ext uri="{FF2B5EF4-FFF2-40B4-BE49-F238E27FC236}">
                <a16:creationId xmlns:a16="http://schemas.microsoft.com/office/drawing/2014/main" id="{9B8B11DA-7902-479D-8290-64781AC4EE10}"/>
              </a:ext>
            </a:extLst>
          </p:cNvPr>
          <p:cNvSpPr>
            <a:spLocks noGrp="1" noChangeArrowheads="1"/>
          </p:cNvSpPr>
          <p:nvPr>
            <p:ph idx="1"/>
          </p:nvPr>
        </p:nvSpPr>
        <p:spPr/>
        <p:txBody>
          <a:bodyPr/>
          <a:lstStyle/>
          <a:p>
            <a:r>
              <a:rPr lang="en-US" altLang="en-US" sz="1800"/>
              <a:t>Functions that use pointers or references statically typed to some base class must be able to use objects of classes derived from the base through those pointers or references without any knowledge specialized to the derived classes.</a:t>
            </a:r>
            <a:br>
              <a:rPr lang="en-US" altLang="en-US" sz="1800"/>
            </a:br>
            <a:endParaRPr lang="en-US" altLang="en-US" sz="1800"/>
          </a:p>
          <a:p>
            <a:r>
              <a:rPr lang="en-US" altLang="en-US" sz="1800"/>
              <a:t>We have seen how powerful this principle is in helping us design loosely coupled systems.  The base class provides a protocol for clients to use regardless of what derived class is receiving the client’s messages.</a:t>
            </a:r>
          </a:p>
          <a:p>
            <a:endParaRPr lang="en-US" altLang="en-US" sz="1800"/>
          </a:p>
        </p:txBody>
      </p:sp>
      <p:sp>
        <p:nvSpPr>
          <p:cNvPr id="32770" name="Footer Placeholder 3">
            <a:extLst>
              <a:ext uri="{FF2B5EF4-FFF2-40B4-BE49-F238E27FC236}">
                <a16:creationId xmlns:a16="http://schemas.microsoft.com/office/drawing/2014/main" id="{9D761AC3-9382-45A3-BF6D-A3E4CE2C782D}"/>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32771" name="Slide Number Placeholder 4">
            <a:extLst>
              <a:ext uri="{FF2B5EF4-FFF2-40B4-BE49-F238E27FC236}">
                <a16:creationId xmlns:a16="http://schemas.microsoft.com/office/drawing/2014/main" id="{30032C43-0B11-4A47-9B18-6B4E6C87937E}"/>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575B31-BBB9-44A1-9855-556FD6C1C198}" type="slidenum">
              <a:rPr lang="en-US" altLang="en-US" sz="1400">
                <a:solidFill>
                  <a:schemeClr val="accent2"/>
                </a:solidFill>
              </a:rPr>
              <a:pPr/>
              <a:t>16</a:t>
            </a:fld>
            <a:endParaRPr lang="en-US" altLang="en-US" sz="140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a:extLst>
              <a:ext uri="{FF2B5EF4-FFF2-40B4-BE49-F238E27FC236}">
                <a16:creationId xmlns:a16="http://schemas.microsoft.com/office/drawing/2014/main" id="{46578B64-F0FF-4FAF-AD35-6668E0F4E68C}"/>
              </a:ext>
            </a:extLst>
          </p:cNvPr>
          <p:cNvSpPr>
            <a:spLocks noGrp="1" noChangeArrowheads="1"/>
          </p:cNvSpPr>
          <p:nvPr>
            <p:ph type="title"/>
          </p:nvPr>
        </p:nvSpPr>
        <p:spPr/>
        <p:txBody>
          <a:bodyPr/>
          <a:lstStyle/>
          <a:p>
            <a:r>
              <a:rPr lang="en-US" altLang="en-US"/>
              <a:t>Substitution Failures</a:t>
            </a:r>
          </a:p>
        </p:txBody>
      </p:sp>
      <p:sp>
        <p:nvSpPr>
          <p:cNvPr id="34821" name="Rectangle 3">
            <a:extLst>
              <a:ext uri="{FF2B5EF4-FFF2-40B4-BE49-F238E27FC236}">
                <a16:creationId xmlns:a16="http://schemas.microsoft.com/office/drawing/2014/main" id="{D877D7E1-F417-462A-8A2C-8C1B50A3E7B4}"/>
              </a:ext>
            </a:extLst>
          </p:cNvPr>
          <p:cNvSpPr>
            <a:spLocks noGrp="1" noChangeArrowheads="1"/>
          </p:cNvSpPr>
          <p:nvPr>
            <p:ph idx="1"/>
          </p:nvPr>
        </p:nvSpPr>
        <p:spPr>
          <a:xfrm>
            <a:off x="685800" y="1676400"/>
            <a:ext cx="7772400" cy="4419600"/>
          </a:xfrm>
        </p:spPr>
        <p:txBody>
          <a:bodyPr/>
          <a:lstStyle/>
          <a:p>
            <a:r>
              <a:rPr lang="en-US" altLang="en-US" sz="1800"/>
              <a:t>A hierarchy of classes will fail to satisfy this principle if any of the following are true:</a:t>
            </a:r>
            <a:br>
              <a:rPr lang="en-US" altLang="en-US" sz="1800"/>
            </a:br>
            <a:endParaRPr lang="en-US" altLang="en-US" sz="1800"/>
          </a:p>
          <a:p>
            <a:pPr lvl="1"/>
            <a:r>
              <a:rPr lang="en-US" altLang="en-US" sz="1600"/>
              <a:t>The base class does not make its destructor virtual</a:t>
            </a:r>
            <a:br>
              <a:rPr lang="en-US" altLang="en-US" sz="1600"/>
            </a:br>
            <a:endParaRPr lang="en-US" altLang="en-US" sz="1600"/>
          </a:p>
          <a:p>
            <a:pPr lvl="1"/>
            <a:r>
              <a:rPr lang="en-US" altLang="en-US" sz="1600"/>
              <a:t>Derived classes redefine non-virtual member functions of the base</a:t>
            </a:r>
            <a:br>
              <a:rPr lang="en-US" altLang="en-US" sz="1600"/>
            </a:br>
            <a:endParaRPr lang="en-US" altLang="en-US" sz="1600"/>
          </a:p>
          <a:p>
            <a:pPr lvl="1"/>
            <a:r>
              <a:rPr lang="en-US" altLang="en-US" sz="1600"/>
              <a:t>Virtual functions are overloaded or given default parameters</a:t>
            </a:r>
          </a:p>
          <a:p>
            <a:pPr lvl="1"/>
            <a:endParaRPr lang="en-US" altLang="en-US" sz="1600"/>
          </a:p>
          <a:p>
            <a:pPr lvl="1"/>
            <a:r>
              <a:rPr lang="en-US" altLang="en-US" sz="1600"/>
              <a:t>Clients use dynamic_cast to access derived class extensions to  base class protocol through base class pointers or references.</a:t>
            </a:r>
            <a:br>
              <a:rPr lang="en-US" altLang="en-US" sz="1600"/>
            </a:br>
            <a:endParaRPr lang="en-US" altLang="en-US" sz="1600"/>
          </a:p>
        </p:txBody>
      </p:sp>
      <p:sp>
        <p:nvSpPr>
          <p:cNvPr id="34818" name="Footer Placeholder 3">
            <a:extLst>
              <a:ext uri="{FF2B5EF4-FFF2-40B4-BE49-F238E27FC236}">
                <a16:creationId xmlns:a16="http://schemas.microsoft.com/office/drawing/2014/main" id="{20EAB7D5-3F0C-46EA-8EC7-1BC41FBF6FFD}"/>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34819" name="Slide Number Placeholder 4">
            <a:extLst>
              <a:ext uri="{FF2B5EF4-FFF2-40B4-BE49-F238E27FC236}">
                <a16:creationId xmlns:a16="http://schemas.microsoft.com/office/drawing/2014/main" id="{5DD1E36E-9631-4FF9-A4F7-B6D0F27DD0E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6580FD-9E50-483E-97FE-D7A916571DB4}" type="slidenum">
              <a:rPr lang="en-US" altLang="en-US" sz="1400">
                <a:solidFill>
                  <a:schemeClr val="accent2"/>
                </a:solidFill>
              </a:rPr>
              <a:pPr/>
              <a:t>17</a:t>
            </a:fld>
            <a:endParaRPr lang="en-US" altLang="en-US" sz="1400">
              <a:solidFill>
                <a:schemeClr val="accent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a:extLst>
              <a:ext uri="{FF2B5EF4-FFF2-40B4-BE49-F238E27FC236}">
                <a16:creationId xmlns:a16="http://schemas.microsoft.com/office/drawing/2014/main" id="{AC94BEC7-F6F8-4DF1-983B-4C37F7F931C9}"/>
              </a:ext>
            </a:extLst>
          </p:cNvPr>
          <p:cNvSpPr>
            <a:spLocks noGrp="1" noChangeArrowheads="1"/>
          </p:cNvSpPr>
          <p:nvPr>
            <p:ph type="title"/>
          </p:nvPr>
        </p:nvSpPr>
        <p:spPr/>
        <p:txBody>
          <a:bodyPr/>
          <a:lstStyle/>
          <a:p>
            <a:r>
              <a:rPr lang="en-US" altLang="en-US"/>
              <a:t>More Subtle Failures</a:t>
            </a:r>
          </a:p>
        </p:txBody>
      </p:sp>
      <p:sp>
        <p:nvSpPr>
          <p:cNvPr id="36869" name="Rectangle 3">
            <a:extLst>
              <a:ext uri="{FF2B5EF4-FFF2-40B4-BE49-F238E27FC236}">
                <a16:creationId xmlns:a16="http://schemas.microsoft.com/office/drawing/2014/main" id="{45F9E6B8-5043-43D3-89D6-20CE75DAC179}"/>
              </a:ext>
            </a:extLst>
          </p:cNvPr>
          <p:cNvSpPr>
            <a:spLocks noGrp="1" noChangeArrowheads="1"/>
          </p:cNvSpPr>
          <p:nvPr>
            <p:ph idx="1"/>
          </p:nvPr>
        </p:nvSpPr>
        <p:spPr/>
        <p:txBody>
          <a:bodyPr/>
          <a:lstStyle/>
          <a:p>
            <a:r>
              <a:rPr lang="en-US" altLang="en-US" sz="1800"/>
              <a:t>Martin points out that substitution failures can happen for more subtle reasons.  </a:t>
            </a:r>
          </a:p>
          <a:p>
            <a:pPr lvl="1"/>
            <a:r>
              <a:rPr lang="en-US" altLang="en-US" sz="1600"/>
              <a:t>Deriving a square from a rectangle implies that one of the state variables, height or width, is redundant.  Clients of rectangle need to know they are working with square if they take advantage of square’s property - height = width.</a:t>
            </a:r>
            <a:br>
              <a:rPr lang="en-US" altLang="en-US" sz="1600"/>
            </a:br>
            <a:endParaRPr lang="en-US" altLang="en-US" sz="1600"/>
          </a:p>
          <a:p>
            <a:r>
              <a:rPr lang="en-US" altLang="en-US" sz="1800"/>
              <a:t>The Liskov Substitution Principle implies that “is-a” relationships are based on behavior, not some intrinsic mental model.</a:t>
            </a:r>
          </a:p>
          <a:p>
            <a:pPr lvl="1"/>
            <a:r>
              <a:rPr lang="en-US" altLang="en-US" sz="1600"/>
              <a:t>The behavior of a square - change its height and you change its width - does not apply to rectangles and so square objects </a:t>
            </a:r>
            <a:r>
              <a:rPr lang="en-US" altLang="en-US" sz="1600" u="sng"/>
              <a:t>are</a:t>
            </a:r>
            <a:r>
              <a:rPr lang="en-US" altLang="en-US" sz="1600"/>
              <a:t> </a:t>
            </a:r>
            <a:r>
              <a:rPr lang="en-US" altLang="en-US" sz="1600" u="sng"/>
              <a:t>not</a:t>
            </a:r>
            <a:r>
              <a:rPr lang="en-US" altLang="en-US" sz="1600"/>
              <a:t> rectangle objects.</a:t>
            </a:r>
          </a:p>
        </p:txBody>
      </p:sp>
      <p:sp>
        <p:nvSpPr>
          <p:cNvPr id="36866" name="Footer Placeholder 3">
            <a:extLst>
              <a:ext uri="{FF2B5EF4-FFF2-40B4-BE49-F238E27FC236}">
                <a16:creationId xmlns:a16="http://schemas.microsoft.com/office/drawing/2014/main" id="{310EDD0B-122F-4D81-B645-572B249E331B}"/>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36867" name="Slide Number Placeholder 4">
            <a:extLst>
              <a:ext uri="{FF2B5EF4-FFF2-40B4-BE49-F238E27FC236}">
                <a16:creationId xmlns:a16="http://schemas.microsoft.com/office/drawing/2014/main" id="{E0D9BA50-1C5D-4C5B-86F0-2A39BBA6C5E5}"/>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4560D3-42CA-4378-8760-B236BBA7CD19}" type="slidenum">
              <a:rPr lang="en-US" altLang="en-US" sz="1400">
                <a:solidFill>
                  <a:schemeClr val="accent2"/>
                </a:solidFill>
              </a:rPr>
              <a:pPr/>
              <a:t>18</a:t>
            </a:fld>
            <a:endParaRPr lang="en-US" altLang="en-US" sz="1400">
              <a:solidFill>
                <a:schemeClr val="accen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a:extLst>
              <a:ext uri="{FF2B5EF4-FFF2-40B4-BE49-F238E27FC236}">
                <a16:creationId xmlns:a16="http://schemas.microsoft.com/office/drawing/2014/main" id="{AB38814F-D9CE-4443-A622-27383FA69A6B}"/>
              </a:ext>
            </a:extLst>
          </p:cNvPr>
          <p:cNvSpPr>
            <a:spLocks noGrp="1" noChangeArrowheads="1"/>
          </p:cNvSpPr>
          <p:nvPr>
            <p:ph type="title"/>
          </p:nvPr>
        </p:nvSpPr>
        <p:spPr/>
        <p:txBody>
          <a:bodyPr/>
          <a:lstStyle/>
          <a:p>
            <a:r>
              <a:rPr lang="en-US" altLang="en-US"/>
              <a:t>A Real Example</a:t>
            </a:r>
          </a:p>
        </p:txBody>
      </p:sp>
      <p:sp>
        <p:nvSpPr>
          <p:cNvPr id="38917" name="Rectangle 3">
            <a:extLst>
              <a:ext uri="{FF2B5EF4-FFF2-40B4-BE49-F238E27FC236}">
                <a16:creationId xmlns:a16="http://schemas.microsoft.com/office/drawing/2014/main" id="{D5B10A8F-5E10-4B70-B608-7469B148C68C}"/>
              </a:ext>
            </a:extLst>
          </p:cNvPr>
          <p:cNvSpPr>
            <a:spLocks noGrp="1" noChangeArrowheads="1"/>
          </p:cNvSpPr>
          <p:nvPr>
            <p:ph idx="1"/>
          </p:nvPr>
        </p:nvSpPr>
        <p:spPr/>
        <p:txBody>
          <a:bodyPr/>
          <a:lstStyle/>
          <a:p>
            <a:r>
              <a:rPr lang="en-US" altLang="en-US" sz="1800"/>
              <a:t>Consider again the catalog program.  It is crutial for the nav module’s reuse that the navig class uses no knowledge of the application program.</a:t>
            </a:r>
          </a:p>
          <a:p>
            <a:pPr lvl="1"/>
            <a:r>
              <a:rPr lang="en-US" altLang="en-US" sz="1600"/>
              <a:t>nav is a very useful facility and we want to use it in many designs, but only maintain one component.</a:t>
            </a:r>
          </a:p>
          <a:p>
            <a:pPr lvl="1"/>
            <a:r>
              <a:rPr lang="en-US" altLang="en-US" sz="1600"/>
              <a:t>It is critically important that the navig class depends only on its defProc interface and not on implementation details of the catalog data structure.</a:t>
            </a:r>
          </a:p>
          <a:p>
            <a:pPr lvl="1"/>
            <a:r>
              <a:rPr lang="en-US" altLang="en-US" sz="1600"/>
              <a:t>If navig is to remain unchanged in various applications it must be able to use its base class defProc pointer with no knowledge of the specifics of the catalog’s userProc classes, e.g., navig’s use of the defProc hierarchy satisfies the Liskov Substitution Principle.</a:t>
            </a:r>
          </a:p>
        </p:txBody>
      </p:sp>
      <p:sp>
        <p:nvSpPr>
          <p:cNvPr id="38914" name="Footer Placeholder 3">
            <a:extLst>
              <a:ext uri="{FF2B5EF4-FFF2-40B4-BE49-F238E27FC236}">
                <a16:creationId xmlns:a16="http://schemas.microsoft.com/office/drawing/2014/main" id="{D8E7D279-13AD-498F-9F2F-4F202E882B3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38915" name="Slide Number Placeholder 4">
            <a:extLst>
              <a:ext uri="{FF2B5EF4-FFF2-40B4-BE49-F238E27FC236}">
                <a16:creationId xmlns:a16="http://schemas.microsoft.com/office/drawing/2014/main" id="{F6767B94-B3F3-40BD-AEC7-98AE00C06F8E}"/>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B7277C-8E5A-41B3-9AF5-3EDCFA62D0C8}" type="slidenum">
              <a:rPr lang="en-US" altLang="en-US" sz="1400">
                <a:solidFill>
                  <a:schemeClr val="accent2"/>
                </a:solidFill>
              </a:rPr>
              <a:pPr/>
              <a:t>19</a:t>
            </a:fld>
            <a:endParaRPr lang="en-US" altLang="en-US" sz="140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44F4775-3B4E-4EFD-813D-C97913A95DA6}"/>
              </a:ext>
            </a:extLst>
          </p:cNvPr>
          <p:cNvSpPr>
            <a:spLocks noGrp="1"/>
          </p:cNvSpPr>
          <p:nvPr>
            <p:ph type="title"/>
          </p:nvPr>
        </p:nvSpPr>
        <p:spPr>
          <a:xfrm>
            <a:off x="623888" y="1428751"/>
            <a:ext cx="7886700" cy="2874963"/>
          </a:xfrm>
        </p:spPr>
        <p:txBody>
          <a:bodyPr>
            <a:normAutofit/>
          </a:bodyPr>
          <a:lstStyle/>
          <a:p>
            <a:r>
              <a:rPr lang="en-US" altLang="en-US" sz="4000" dirty="0"/>
              <a:t>Based on a series of articles by</a:t>
            </a:r>
            <a:br>
              <a:rPr lang="en-US" altLang="en-US" sz="4000" dirty="0"/>
            </a:br>
            <a:r>
              <a:rPr lang="en-US" altLang="en-US" sz="4000" dirty="0"/>
              <a:t>Robert Martin, </a:t>
            </a:r>
            <a:endParaRPr lang="en-US" sz="4000" dirty="0"/>
          </a:p>
        </p:txBody>
      </p:sp>
      <p:sp>
        <p:nvSpPr>
          <p:cNvPr id="7" name="Text Placeholder 6">
            <a:extLst>
              <a:ext uri="{FF2B5EF4-FFF2-40B4-BE49-F238E27FC236}">
                <a16:creationId xmlns:a16="http://schemas.microsoft.com/office/drawing/2014/main" id="{CB97F2E4-E042-4505-92FC-AB8D87FEC91F}"/>
              </a:ext>
            </a:extLst>
          </p:cNvPr>
          <p:cNvSpPr>
            <a:spLocks noGrp="1"/>
          </p:cNvSpPr>
          <p:nvPr>
            <p:ph type="body" idx="1"/>
          </p:nvPr>
        </p:nvSpPr>
        <p:spPr/>
        <p:txBody>
          <a:bodyPr/>
          <a:lstStyle/>
          <a:p>
            <a:r>
              <a:rPr lang="en-US" altLang="en-US" dirty="0"/>
              <a:t>http://butunclebob.com/ArticleS.UncleBob.PrinciplesOfOod</a:t>
            </a:r>
            <a:endParaRPr lang="en-US" dirty="0"/>
          </a:p>
        </p:txBody>
      </p:sp>
      <p:sp>
        <p:nvSpPr>
          <p:cNvPr id="4" name="Footer Placeholder 3">
            <a:extLst>
              <a:ext uri="{FF2B5EF4-FFF2-40B4-BE49-F238E27FC236}">
                <a16:creationId xmlns:a16="http://schemas.microsoft.com/office/drawing/2014/main" id="{6826F62B-FAFF-4C7C-ADD1-6978080F97F3}"/>
              </a:ext>
            </a:extLst>
          </p:cNvPr>
          <p:cNvSpPr>
            <a:spLocks noGrp="1"/>
          </p:cNvSpPr>
          <p:nvPr>
            <p:ph type="ftr" sz="quarter" idx="11"/>
          </p:nvPr>
        </p:nvSpPr>
        <p:spPr/>
        <p:txBody>
          <a:bodyPr/>
          <a:lstStyle/>
          <a:p>
            <a:pPr>
              <a:defRPr/>
            </a:pPr>
            <a:r>
              <a:rPr lang="en-US" altLang="en-US"/>
              <a:t>Chapter - 12</a:t>
            </a:r>
          </a:p>
        </p:txBody>
      </p:sp>
      <p:sp>
        <p:nvSpPr>
          <p:cNvPr id="5" name="Slide Number Placeholder 4">
            <a:extLst>
              <a:ext uri="{FF2B5EF4-FFF2-40B4-BE49-F238E27FC236}">
                <a16:creationId xmlns:a16="http://schemas.microsoft.com/office/drawing/2014/main" id="{963B51D0-04B4-4F0B-A053-8ECE3FD5A901}"/>
              </a:ext>
            </a:extLst>
          </p:cNvPr>
          <p:cNvSpPr>
            <a:spLocks noGrp="1"/>
          </p:cNvSpPr>
          <p:nvPr>
            <p:ph type="sldNum" sz="quarter" idx="12"/>
          </p:nvPr>
        </p:nvSpPr>
        <p:spPr/>
        <p:txBody>
          <a:bodyPr/>
          <a:lstStyle/>
          <a:p>
            <a:pPr>
              <a:defRPr/>
            </a:pPr>
            <a:fld id="{8C143220-3E82-45B9-A7EF-7010944869BB}" type="slidenum">
              <a:rPr lang="en-US" altLang="en-US" smtClean="0"/>
              <a:pPr>
                <a:defRPr/>
              </a:pPr>
              <a:t>2</a:t>
            </a:fld>
            <a:endParaRPr lang="en-US" altLang="en-US"/>
          </a:p>
        </p:txBody>
      </p:sp>
    </p:spTree>
    <p:extLst>
      <p:ext uri="{BB962C8B-B14F-4D97-AF65-F5344CB8AC3E}">
        <p14:creationId xmlns:p14="http://schemas.microsoft.com/office/powerpoint/2010/main" val="3190982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a:extLst>
              <a:ext uri="{FF2B5EF4-FFF2-40B4-BE49-F238E27FC236}">
                <a16:creationId xmlns:a16="http://schemas.microsoft.com/office/drawing/2014/main" id="{5E9D8199-3BC3-4969-B567-E2C0528F7C8F}"/>
              </a:ext>
            </a:extLst>
          </p:cNvPr>
          <p:cNvSpPr>
            <a:spLocks noGrp="1" noChangeArrowheads="1"/>
          </p:cNvSpPr>
          <p:nvPr>
            <p:ph type="title"/>
          </p:nvPr>
        </p:nvSpPr>
        <p:spPr/>
        <p:txBody>
          <a:bodyPr/>
          <a:lstStyle/>
          <a:p>
            <a:pPr algn="r"/>
            <a:r>
              <a:rPr lang="en-US" altLang="en-US"/>
              <a:t>Catalog Prog. </a:t>
            </a:r>
          </a:p>
        </p:txBody>
      </p:sp>
      <p:sp>
        <p:nvSpPr>
          <p:cNvPr id="40962" name="Footer Placeholder 2">
            <a:extLst>
              <a:ext uri="{FF2B5EF4-FFF2-40B4-BE49-F238E27FC236}">
                <a16:creationId xmlns:a16="http://schemas.microsoft.com/office/drawing/2014/main" id="{C7F193A5-ADDD-48FA-976F-CF379B0857BD}"/>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40963" name="Slide Number Placeholder 3">
            <a:extLst>
              <a:ext uri="{FF2B5EF4-FFF2-40B4-BE49-F238E27FC236}">
                <a16:creationId xmlns:a16="http://schemas.microsoft.com/office/drawing/2014/main" id="{57A3FBF6-3779-4F68-B5B4-69A3FC28228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0A1F7A-B2AD-4F6C-ABE5-D741BEC06956}" type="slidenum">
              <a:rPr lang="en-US" altLang="en-US" sz="1400">
                <a:solidFill>
                  <a:schemeClr val="accent2"/>
                </a:solidFill>
              </a:rPr>
              <a:pPr/>
              <a:t>20</a:t>
            </a:fld>
            <a:endParaRPr lang="en-US" altLang="en-US" sz="1400">
              <a:solidFill>
                <a:schemeClr val="accent2"/>
              </a:solidFill>
            </a:endParaRPr>
          </a:p>
        </p:txBody>
      </p:sp>
      <p:graphicFrame>
        <p:nvGraphicFramePr>
          <p:cNvPr id="40965" name="Object 3">
            <a:extLst>
              <a:ext uri="{FF2B5EF4-FFF2-40B4-BE49-F238E27FC236}">
                <a16:creationId xmlns:a16="http://schemas.microsoft.com/office/drawing/2014/main" id="{89992631-2C6F-45F4-8130-901EEA359923}"/>
              </a:ext>
            </a:extLst>
          </p:cNvPr>
          <p:cNvGraphicFramePr>
            <a:graphicFrameLocks noChangeAspect="1"/>
          </p:cNvGraphicFramePr>
          <p:nvPr>
            <p:ph idx="4294967295"/>
          </p:nvPr>
        </p:nvGraphicFramePr>
        <p:xfrm>
          <a:off x="0" y="228600"/>
          <a:ext cx="8458200" cy="6096000"/>
        </p:xfrm>
        <a:graphic>
          <a:graphicData uri="http://schemas.openxmlformats.org/presentationml/2006/ole">
            <mc:AlternateContent xmlns:mc="http://schemas.openxmlformats.org/markup-compatibility/2006">
              <mc:Choice xmlns:v="urn:schemas-microsoft-com:vml" Requires="v">
                <p:oleObj spid="_x0000_s40966" name="VISIO" r:id="rId4" imgW="9299160" imgH="5749560" progId="Visio.Drawing.6">
                  <p:embed/>
                </p:oleObj>
              </mc:Choice>
              <mc:Fallback>
                <p:oleObj name="VISIO" r:id="rId4" imgW="9299160" imgH="5749560"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845820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a:extLst>
              <a:ext uri="{FF2B5EF4-FFF2-40B4-BE49-F238E27FC236}">
                <a16:creationId xmlns:a16="http://schemas.microsoft.com/office/drawing/2014/main" id="{10FDDDAC-4664-439B-90BD-0F8EE79DCC0F}"/>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43013" name="Rectangle 3">
            <a:extLst>
              <a:ext uri="{FF2B5EF4-FFF2-40B4-BE49-F238E27FC236}">
                <a16:creationId xmlns:a16="http://schemas.microsoft.com/office/drawing/2014/main" id="{AE1B36D3-1665-4421-8922-E6B1FEA4DA91}"/>
              </a:ext>
            </a:extLst>
          </p:cNvPr>
          <p:cNvSpPr>
            <a:spLocks noGrp="1" noChangeArrowheads="1"/>
          </p:cNvSpPr>
          <p:nvPr>
            <p:ph idx="1"/>
          </p:nvPr>
        </p:nvSpPr>
        <p:spPr/>
        <p:txBody>
          <a:bodyPr/>
          <a:lstStyle/>
          <a:p>
            <a:r>
              <a:rPr lang="en-US" altLang="en-US" sz="1600"/>
              <a:t>The Liskov Substitution Principle states that every function that operates on a base class reference or pointer should be able to operate successfully when a derived class object is substituted for the base object.  In doing this it should need no information about the derived object, or even know that the object is not a base class instance.</a:t>
            </a:r>
            <a:br>
              <a:rPr lang="en-US" altLang="en-US" sz="1600"/>
            </a:br>
            <a:endParaRPr lang="en-US" altLang="en-US" sz="1600"/>
          </a:p>
          <a:p>
            <a:r>
              <a:rPr lang="en-US" altLang="en-US" sz="1600"/>
              <a:t>To ensure a design supports the Liskov Substitution Principle:</a:t>
            </a:r>
          </a:p>
          <a:p>
            <a:pPr lvl="1"/>
            <a:r>
              <a:rPr lang="en-US" altLang="en-US" sz="1400"/>
              <a:t>derived objects must not expect users to obey pre-conditions stronger than expected for the base class</a:t>
            </a:r>
          </a:p>
          <a:p>
            <a:pPr lvl="2"/>
            <a:r>
              <a:rPr lang="en-US" altLang="en-US" sz="1200"/>
              <a:t>their pre-conditions must be no stronger</a:t>
            </a:r>
          </a:p>
          <a:p>
            <a:pPr lvl="1"/>
            <a:r>
              <a:rPr lang="en-US" altLang="en-US" sz="1400"/>
              <a:t>derived objects must satisfy all of the post-conditions satisfied by the base class</a:t>
            </a:r>
          </a:p>
          <a:p>
            <a:pPr lvl="2"/>
            <a:r>
              <a:rPr lang="en-US" altLang="en-US" sz="1200"/>
              <a:t>their post-conditions must be no weaker</a:t>
            </a:r>
          </a:p>
          <a:p>
            <a:pPr lvl="1"/>
            <a:r>
              <a:rPr lang="en-US" altLang="en-US" sz="1400"/>
              <a:t>base classes must provide virtual functions including a virtual destructor.</a:t>
            </a:r>
            <a:br>
              <a:rPr lang="en-US" altLang="en-US" sz="1400"/>
            </a:br>
            <a:br>
              <a:rPr lang="en-US" altLang="en-US" sz="1400"/>
            </a:br>
            <a:endParaRPr lang="en-US" altLang="en-US" sz="1400"/>
          </a:p>
        </p:txBody>
      </p:sp>
      <p:sp>
        <p:nvSpPr>
          <p:cNvPr id="43010" name="Footer Placeholder 3">
            <a:extLst>
              <a:ext uri="{FF2B5EF4-FFF2-40B4-BE49-F238E27FC236}">
                <a16:creationId xmlns:a16="http://schemas.microsoft.com/office/drawing/2014/main" id="{5B9B3F10-7CFA-4BA3-891E-C041FA4DD37F}"/>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43011" name="Slide Number Placeholder 4">
            <a:extLst>
              <a:ext uri="{FF2B5EF4-FFF2-40B4-BE49-F238E27FC236}">
                <a16:creationId xmlns:a16="http://schemas.microsoft.com/office/drawing/2014/main" id="{BC742ABE-5CF4-4D36-9B8E-FBE334559195}"/>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9C8B14-9B8C-479F-BCE4-A0E83D55838B}" type="slidenum">
              <a:rPr lang="en-US" altLang="en-US" sz="1400">
                <a:solidFill>
                  <a:schemeClr val="accent2"/>
                </a:solidFill>
              </a:rPr>
              <a:pPr/>
              <a:t>21</a:t>
            </a:fld>
            <a:endParaRPr lang="en-US" altLang="en-US" sz="1400">
              <a:solidFill>
                <a:schemeClr val="accent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2031445-AD2F-4DDC-ACCB-6F2D3E27C8D7}"/>
              </a:ext>
            </a:extLst>
          </p:cNvPr>
          <p:cNvSpPr>
            <a:spLocks noGrp="1" noChangeArrowheads="1"/>
          </p:cNvSpPr>
          <p:nvPr>
            <p:ph type="ctrTitle"/>
          </p:nvPr>
        </p:nvSpPr>
        <p:spPr>
          <a:xfrm>
            <a:off x="685800" y="2286000"/>
            <a:ext cx="7772400" cy="1143000"/>
          </a:xfrm>
        </p:spPr>
        <p:txBody>
          <a:bodyPr anchor="ctr"/>
          <a:lstStyle/>
          <a:p>
            <a:r>
              <a:rPr lang="en-US" altLang="en-US" sz="3200"/>
              <a:t>Dependency Inversion Principle</a:t>
            </a:r>
          </a:p>
        </p:txBody>
      </p:sp>
      <p:sp>
        <p:nvSpPr>
          <p:cNvPr id="45059" name="Rectangle 3">
            <a:extLst>
              <a:ext uri="{FF2B5EF4-FFF2-40B4-BE49-F238E27FC236}">
                <a16:creationId xmlns:a16="http://schemas.microsoft.com/office/drawing/2014/main" id="{C7EF72F9-7D59-48F8-A617-6E264A2D4A66}"/>
              </a:ext>
            </a:extLst>
          </p:cNvPr>
          <p:cNvSpPr>
            <a:spLocks noGrp="1" noChangeArrowheads="1"/>
          </p:cNvSpPr>
          <p:nvPr>
            <p:ph type="subTitle" idx="1"/>
          </p:nvPr>
        </p:nvSpPr>
        <p:spPr>
          <a:xfrm>
            <a:off x="1371600" y="3886200"/>
            <a:ext cx="6400800" cy="1752600"/>
          </a:xfrm>
        </p:spPr>
        <p:txBody>
          <a:bodyPr/>
          <a:lstStyle/>
          <a:p>
            <a:endParaRPr lang="en-US" altLang="en-US" sz="2000"/>
          </a:p>
          <a:p>
            <a:r>
              <a:rPr lang="en-US" altLang="en-US" sz="2000"/>
              <a:t>based on an article of that title by Robert Martin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a:extLst>
              <a:ext uri="{FF2B5EF4-FFF2-40B4-BE49-F238E27FC236}">
                <a16:creationId xmlns:a16="http://schemas.microsoft.com/office/drawing/2014/main" id="{59342830-8811-4901-A98F-0182ED58AC43}"/>
              </a:ext>
            </a:extLst>
          </p:cNvPr>
          <p:cNvSpPr>
            <a:spLocks noGrp="1" noChangeArrowheads="1"/>
          </p:cNvSpPr>
          <p:nvPr>
            <p:ph type="title"/>
          </p:nvPr>
        </p:nvSpPr>
        <p:spPr/>
        <p:txBody>
          <a:bodyPr/>
          <a:lstStyle/>
          <a:p>
            <a:r>
              <a:rPr lang="en-US" altLang="en-US"/>
              <a:t>Statement of Principle</a:t>
            </a:r>
          </a:p>
        </p:txBody>
      </p:sp>
      <p:sp>
        <p:nvSpPr>
          <p:cNvPr id="47109" name="Rectangle 3">
            <a:extLst>
              <a:ext uri="{FF2B5EF4-FFF2-40B4-BE49-F238E27FC236}">
                <a16:creationId xmlns:a16="http://schemas.microsoft.com/office/drawing/2014/main" id="{3D42917A-A5C2-4022-AF09-027E4F81EF74}"/>
              </a:ext>
            </a:extLst>
          </p:cNvPr>
          <p:cNvSpPr>
            <a:spLocks noGrp="1" noChangeArrowheads="1"/>
          </p:cNvSpPr>
          <p:nvPr>
            <p:ph idx="1"/>
          </p:nvPr>
        </p:nvSpPr>
        <p:spPr>
          <a:xfrm>
            <a:off x="685800" y="1371600"/>
            <a:ext cx="7772400" cy="4495800"/>
          </a:xfrm>
        </p:spPr>
        <p:txBody>
          <a:bodyPr/>
          <a:lstStyle/>
          <a:p>
            <a:r>
              <a:rPr lang="en-US" altLang="en-US" sz="1800"/>
              <a:t>Dependency Inversion Principle:</a:t>
            </a:r>
          </a:p>
          <a:p>
            <a:pPr lvl="1"/>
            <a:r>
              <a:rPr lang="en-US" altLang="en-US" sz="1600"/>
              <a:t>High level components should not depend upon low level components.  Instead, both should depend on abstractions.</a:t>
            </a:r>
          </a:p>
          <a:p>
            <a:pPr lvl="1"/>
            <a:r>
              <a:rPr lang="en-US" altLang="en-US" sz="1600"/>
              <a:t>Abstractions should not depend upon details.  Details should depend upon the abstractions.</a:t>
            </a:r>
            <a:br>
              <a:rPr lang="en-US" altLang="en-US" sz="1600"/>
            </a:br>
            <a:endParaRPr lang="en-US" altLang="en-US" sz="1600"/>
          </a:p>
          <a:p>
            <a:r>
              <a:rPr lang="en-US" altLang="en-US" sz="1800"/>
              <a:t>We all can agree that complex systems need to be structured into layers.  But if that is not done carefully the top levels tend to depend on the lower levels.</a:t>
            </a:r>
          </a:p>
          <a:p>
            <a:pPr lvl="1"/>
            <a:r>
              <a:rPr lang="en-US" altLang="en-US" sz="1600"/>
              <a:t>On the next page we show a “standard” architecture that appears to be practical and useful.</a:t>
            </a:r>
          </a:p>
          <a:p>
            <a:pPr lvl="1"/>
            <a:r>
              <a:rPr lang="en-US" altLang="en-US" sz="1600"/>
              <a:t>Unfortunately it has the ugly property that policy layer depends on implementation layer which depends on utility layer, e.g., dependencies all the way down.</a:t>
            </a:r>
            <a:br>
              <a:rPr lang="en-US" altLang="en-US" sz="1600"/>
            </a:br>
            <a:endParaRPr lang="en-US" altLang="en-US" sz="1600"/>
          </a:p>
          <a:p>
            <a:endParaRPr lang="en-US" altLang="en-US" sz="1800"/>
          </a:p>
        </p:txBody>
      </p:sp>
      <p:sp>
        <p:nvSpPr>
          <p:cNvPr id="47106" name="Footer Placeholder 3">
            <a:extLst>
              <a:ext uri="{FF2B5EF4-FFF2-40B4-BE49-F238E27FC236}">
                <a16:creationId xmlns:a16="http://schemas.microsoft.com/office/drawing/2014/main" id="{C66C7138-DBD2-440D-8040-1891A73CFAE2}"/>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47107" name="Slide Number Placeholder 4">
            <a:extLst>
              <a:ext uri="{FF2B5EF4-FFF2-40B4-BE49-F238E27FC236}">
                <a16:creationId xmlns:a16="http://schemas.microsoft.com/office/drawing/2014/main" id="{0837A315-32FF-46EF-969F-7B221E9AAD6A}"/>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E0C887C-19E2-4C01-BBEF-F83FB3625479}" type="slidenum">
              <a:rPr lang="en-US" altLang="en-US" sz="1400">
                <a:solidFill>
                  <a:schemeClr val="accent2"/>
                </a:solidFill>
              </a:rPr>
              <a:pPr/>
              <a:t>23</a:t>
            </a:fld>
            <a:endParaRPr lang="en-US" altLang="en-US" sz="1400">
              <a:solidFill>
                <a:schemeClr val="accent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a:extLst>
              <a:ext uri="{FF2B5EF4-FFF2-40B4-BE49-F238E27FC236}">
                <a16:creationId xmlns:a16="http://schemas.microsoft.com/office/drawing/2014/main" id="{2B94D2B6-E83D-4CDA-9D6B-386339A1EC4F}"/>
              </a:ext>
            </a:extLst>
          </p:cNvPr>
          <p:cNvSpPr>
            <a:spLocks noGrp="1" noChangeArrowheads="1"/>
          </p:cNvSpPr>
          <p:nvPr>
            <p:ph type="title"/>
          </p:nvPr>
        </p:nvSpPr>
        <p:spPr/>
        <p:txBody>
          <a:bodyPr/>
          <a:lstStyle/>
          <a:p>
            <a:r>
              <a:rPr lang="en-US" altLang="en-US"/>
              <a:t>A Layered Architecture</a:t>
            </a:r>
          </a:p>
        </p:txBody>
      </p:sp>
      <p:sp>
        <p:nvSpPr>
          <p:cNvPr id="49154" name="Footer Placeholder 2">
            <a:extLst>
              <a:ext uri="{FF2B5EF4-FFF2-40B4-BE49-F238E27FC236}">
                <a16:creationId xmlns:a16="http://schemas.microsoft.com/office/drawing/2014/main" id="{B9810827-35C7-4AF7-8FDF-3CA3B61238E9}"/>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49155" name="Slide Number Placeholder 3">
            <a:extLst>
              <a:ext uri="{FF2B5EF4-FFF2-40B4-BE49-F238E27FC236}">
                <a16:creationId xmlns:a16="http://schemas.microsoft.com/office/drawing/2014/main" id="{DAA91675-07E3-42B9-831D-64A326A14BBB}"/>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9D8BCA-8936-43FB-BADC-CF7B11CCAF62}" type="slidenum">
              <a:rPr lang="en-US" altLang="en-US" sz="1400">
                <a:solidFill>
                  <a:schemeClr val="accent2"/>
                </a:solidFill>
              </a:rPr>
              <a:pPr/>
              <a:t>24</a:t>
            </a:fld>
            <a:endParaRPr lang="en-US" altLang="en-US" sz="1400">
              <a:solidFill>
                <a:schemeClr val="accent2"/>
              </a:solidFill>
            </a:endParaRPr>
          </a:p>
        </p:txBody>
      </p:sp>
      <p:graphicFrame>
        <p:nvGraphicFramePr>
          <p:cNvPr id="49157" name="Object 3">
            <a:extLst>
              <a:ext uri="{FF2B5EF4-FFF2-40B4-BE49-F238E27FC236}">
                <a16:creationId xmlns:a16="http://schemas.microsoft.com/office/drawing/2014/main" id="{469CB79C-B3C7-4A97-BD27-982F77ABCE2D}"/>
              </a:ext>
            </a:extLst>
          </p:cNvPr>
          <p:cNvGraphicFramePr>
            <a:graphicFrameLocks noChangeAspect="1"/>
          </p:cNvGraphicFramePr>
          <p:nvPr/>
        </p:nvGraphicFramePr>
        <p:xfrm>
          <a:off x="2057400" y="1905000"/>
          <a:ext cx="5029200" cy="3754438"/>
        </p:xfrm>
        <a:graphic>
          <a:graphicData uri="http://schemas.openxmlformats.org/presentationml/2006/ole">
            <mc:AlternateContent xmlns:mc="http://schemas.openxmlformats.org/markup-compatibility/2006">
              <mc:Choice xmlns:v="urn:schemas-microsoft-com:vml" Requires="v">
                <p:oleObj spid="_x0000_s49158" name="VISIO" r:id="rId4" imgW="5984748" imgH="4613148" progId="Visio.Drawing.4">
                  <p:embed/>
                </p:oleObj>
              </mc:Choice>
              <mc:Fallback>
                <p:oleObj name="VISIO" r:id="rId4" imgW="5984748" imgH="4613148"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905000"/>
                        <a:ext cx="5029200" cy="3754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a:extLst>
              <a:ext uri="{FF2B5EF4-FFF2-40B4-BE49-F238E27FC236}">
                <a16:creationId xmlns:a16="http://schemas.microsoft.com/office/drawing/2014/main" id="{F6E3012D-A8C7-40E8-9CE3-A0D95F9AD257}"/>
              </a:ext>
            </a:extLst>
          </p:cNvPr>
          <p:cNvSpPr>
            <a:spLocks noGrp="1" noChangeArrowheads="1"/>
          </p:cNvSpPr>
          <p:nvPr>
            <p:ph type="title"/>
          </p:nvPr>
        </p:nvSpPr>
        <p:spPr/>
        <p:txBody>
          <a:bodyPr/>
          <a:lstStyle/>
          <a:p>
            <a:r>
              <a:rPr lang="en-US" altLang="en-US"/>
              <a:t>Using Abstract Layers</a:t>
            </a:r>
          </a:p>
        </p:txBody>
      </p:sp>
      <p:sp>
        <p:nvSpPr>
          <p:cNvPr id="51205" name="Rectangle 3">
            <a:extLst>
              <a:ext uri="{FF2B5EF4-FFF2-40B4-BE49-F238E27FC236}">
                <a16:creationId xmlns:a16="http://schemas.microsoft.com/office/drawing/2014/main" id="{9800B3E9-42AC-476B-99B1-8FDDD747DDFC}"/>
              </a:ext>
            </a:extLst>
          </p:cNvPr>
          <p:cNvSpPr>
            <a:spLocks noGrp="1" noChangeArrowheads="1"/>
          </p:cNvSpPr>
          <p:nvPr>
            <p:ph idx="1"/>
          </p:nvPr>
        </p:nvSpPr>
        <p:spPr/>
        <p:txBody>
          <a:bodyPr/>
          <a:lstStyle/>
          <a:p>
            <a:r>
              <a:rPr lang="en-US" altLang="en-US" sz="1800"/>
              <a:t>The diagram on the next page shows a “better” model, e.g., less rigid, less fragile, more mobile.</a:t>
            </a:r>
          </a:p>
          <a:p>
            <a:pPr lvl="1"/>
            <a:r>
              <a:rPr lang="en-US" altLang="en-US" sz="1600"/>
              <a:t>Each layer is separated by an abstract interface.</a:t>
            </a:r>
          </a:p>
          <a:p>
            <a:pPr lvl="2"/>
            <a:r>
              <a:rPr lang="en-US" altLang="en-US"/>
              <a:t>policy depends, not on the implementation, but only on its abstract interface.</a:t>
            </a:r>
          </a:p>
          <a:p>
            <a:pPr lvl="2"/>
            <a:r>
              <a:rPr lang="en-US" altLang="en-US"/>
              <a:t>implementation depends only on its interface and on the interface defined by utility</a:t>
            </a:r>
          </a:p>
          <a:p>
            <a:pPr lvl="2"/>
            <a:r>
              <a:rPr lang="en-US" altLang="en-US"/>
              <a:t>utility depends only on its published interface</a:t>
            </a:r>
          </a:p>
          <a:p>
            <a:pPr lvl="1"/>
            <a:r>
              <a:rPr lang="en-US" altLang="en-US" sz="1600"/>
              <a:t>Policy is unaffected by any changes to implementation and utility and implementation is unaffected by changes to utility.</a:t>
            </a:r>
          </a:p>
          <a:p>
            <a:pPr lvl="2"/>
            <a:r>
              <a:rPr lang="en-US" altLang="en-US"/>
              <a:t>as long as we transport the interface along with its component each of the three components is reusable and robust</a:t>
            </a:r>
          </a:p>
        </p:txBody>
      </p:sp>
      <p:sp>
        <p:nvSpPr>
          <p:cNvPr id="51202" name="Footer Placeholder 3">
            <a:extLst>
              <a:ext uri="{FF2B5EF4-FFF2-40B4-BE49-F238E27FC236}">
                <a16:creationId xmlns:a16="http://schemas.microsoft.com/office/drawing/2014/main" id="{13F5A662-22F4-43F2-898F-A568729FFCCE}"/>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51203" name="Slide Number Placeholder 4">
            <a:extLst>
              <a:ext uri="{FF2B5EF4-FFF2-40B4-BE49-F238E27FC236}">
                <a16:creationId xmlns:a16="http://schemas.microsoft.com/office/drawing/2014/main" id="{084815F4-0C72-4D94-871A-8F749FEF8FE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D545C1F-EE6B-4834-A834-38D91DD0ACBA}" type="slidenum">
              <a:rPr lang="en-US" altLang="en-US" sz="1400">
                <a:solidFill>
                  <a:schemeClr val="accent2"/>
                </a:solidFill>
              </a:rPr>
              <a:pPr/>
              <a:t>25</a:t>
            </a:fld>
            <a:endParaRPr lang="en-US" altLang="en-US" sz="1400">
              <a:solidFill>
                <a:schemeClr val="accent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a:extLst>
              <a:ext uri="{FF2B5EF4-FFF2-40B4-BE49-F238E27FC236}">
                <a16:creationId xmlns:a16="http://schemas.microsoft.com/office/drawing/2014/main" id="{C64A6176-921E-4415-A357-B4C014E3B8B8}"/>
              </a:ext>
            </a:extLst>
          </p:cNvPr>
          <p:cNvSpPr>
            <a:spLocks noGrp="1" noChangeArrowheads="1"/>
          </p:cNvSpPr>
          <p:nvPr>
            <p:ph type="title"/>
          </p:nvPr>
        </p:nvSpPr>
        <p:spPr/>
        <p:txBody>
          <a:bodyPr/>
          <a:lstStyle/>
          <a:p>
            <a:r>
              <a:rPr lang="en-US" altLang="en-US"/>
              <a:t>Layers Using Abstraction</a:t>
            </a:r>
          </a:p>
        </p:txBody>
      </p:sp>
      <p:sp>
        <p:nvSpPr>
          <p:cNvPr id="53250" name="Footer Placeholder 2">
            <a:extLst>
              <a:ext uri="{FF2B5EF4-FFF2-40B4-BE49-F238E27FC236}">
                <a16:creationId xmlns:a16="http://schemas.microsoft.com/office/drawing/2014/main" id="{FD60B7B1-1CAD-4490-BCAE-CC9DC33AE63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53251" name="Slide Number Placeholder 3">
            <a:extLst>
              <a:ext uri="{FF2B5EF4-FFF2-40B4-BE49-F238E27FC236}">
                <a16:creationId xmlns:a16="http://schemas.microsoft.com/office/drawing/2014/main" id="{86938D70-2A6A-4420-9FBA-BD185A903B62}"/>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F8C4FE-0E22-4D5E-9830-23C5903E2C22}" type="slidenum">
              <a:rPr lang="en-US" altLang="en-US" sz="1400">
                <a:solidFill>
                  <a:schemeClr val="accent2"/>
                </a:solidFill>
              </a:rPr>
              <a:pPr/>
              <a:t>26</a:t>
            </a:fld>
            <a:endParaRPr lang="en-US" altLang="en-US" sz="1400">
              <a:solidFill>
                <a:schemeClr val="accent2"/>
              </a:solidFill>
            </a:endParaRPr>
          </a:p>
        </p:txBody>
      </p:sp>
      <p:graphicFrame>
        <p:nvGraphicFramePr>
          <p:cNvPr id="53253" name="Object 3">
            <a:extLst>
              <a:ext uri="{FF2B5EF4-FFF2-40B4-BE49-F238E27FC236}">
                <a16:creationId xmlns:a16="http://schemas.microsoft.com/office/drawing/2014/main" id="{93B4A979-34D1-4542-97B9-13F700C08072}"/>
              </a:ext>
            </a:extLst>
          </p:cNvPr>
          <p:cNvGraphicFramePr>
            <a:graphicFrameLocks noChangeAspect="1"/>
          </p:cNvGraphicFramePr>
          <p:nvPr/>
        </p:nvGraphicFramePr>
        <p:xfrm>
          <a:off x="2286000" y="1981200"/>
          <a:ext cx="4973638" cy="3906838"/>
        </p:xfrm>
        <a:graphic>
          <a:graphicData uri="http://schemas.openxmlformats.org/presentationml/2006/ole">
            <mc:AlternateContent xmlns:mc="http://schemas.openxmlformats.org/markup-compatibility/2006">
              <mc:Choice xmlns:v="urn:schemas-microsoft-com:vml" Requires="v">
                <p:oleObj spid="_x0000_s53254" name="VISIO" r:id="rId4" imgW="5984280" imgH="4612680" progId="Visio.Drawing.6">
                  <p:embed/>
                </p:oleObj>
              </mc:Choice>
              <mc:Fallback>
                <p:oleObj name="VISIO" r:id="rId4" imgW="5984280" imgH="4612680"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981200"/>
                        <a:ext cx="4973638" cy="390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a:extLst>
              <a:ext uri="{FF2B5EF4-FFF2-40B4-BE49-F238E27FC236}">
                <a16:creationId xmlns:a16="http://schemas.microsoft.com/office/drawing/2014/main" id="{A0252E5A-BB3A-42D7-86EA-BCE095FA092B}"/>
              </a:ext>
            </a:extLst>
          </p:cNvPr>
          <p:cNvSpPr>
            <a:spLocks noGrp="1" noChangeArrowheads="1"/>
          </p:cNvSpPr>
          <p:nvPr>
            <p:ph type="title"/>
          </p:nvPr>
        </p:nvSpPr>
        <p:spPr/>
        <p:txBody>
          <a:bodyPr/>
          <a:lstStyle/>
          <a:p>
            <a:r>
              <a:rPr lang="en-US" altLang="en-US"/>
              <a:t>Decouple using Object Factories</a:t>
            </a:r>
          </a:p>
        </p:txBody>
      </p:sp>
      <p:graphicFrame>
        <p:nvGraphicFramePr>
          <p:cNvPr id="55301" name="Object 7">
            <a:extLst>
              <a:ext uri="{FF2B5EF4-FFF2-40B4-BE49-F238E27FC236}">
                <a16:creationId xmlns:a16="http://schemas.microsoft.com/office/drawing/2014/main" id="{20208168-627C-41B5-BF33-60714E74E317}"/>
              </a:ext>
            </a:extLst>
          </p:cNvPr>
          <p:cNvGraphicFramePr>
            <a:graphicFrameLocks noGrp="1" noChangeAspect="1"/>
          </p:cNvGraphicFramePr>
          <p:nvPr>
            <p:ph idx="1"/>
          </p:nvPr>
        </p:nvGraphicFramePr>
        <p:xfrm>
          <a:off x="974725" y="533400"/>
          <a:ext cx="7346950" cy="5467350"/>
        </p:xfrm>
        <a:graphic>
          <a:graphicData uri="http://schemas.openxmlformats.org/presentationml/2006/ole">
            <mc:AlternateContent xmlns:mc="http://schemas.openxmlformats.org/markup-compatibility/2006">
              <mc:Choice xmlns:v="urn:schemas-microsoft-com:vml" Requires="v">
                <p:oleObj spid="_x0000_s55302" name="Visio" r:id="rId4" imgW="7121169" imgH="5298727" progId="Visio.Drawing.11">
                  <p:embed/>
                </p:oleObj>
              </mc:Choice>
              <mc:Fallback>
                <p:oleObj name="Visio" r:id="rId4" imgW="7121169" imgH="5298727" progId="Visio.Drawing.11">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4725" y="533400"/>
                        <a:ext cx="7346950" cy="546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298" name="Footer Placeholder 3">
            <a:extLst>
              <a:ext uri="{FF2B5EF4-FFF2-40B4-BE49-F238E27FC236}">
                <a16:creationId xmlns:a16="http://schemas.microsoft.com/office/drawing/2014/main" id="{1D5B895A-9C96-4093-9E34-EF6791C292DA}"/>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55299" name="Slide Number Placeholder 4">
            <a:extLst>
              <a:ext uri="{FF2B5EF4-FFF2-40B4-BE49-F238E27FC236}">
                <a16:creationId xmlns:a16="http://schemas.microsoft.com/office/drawing/2014/main" id="{32BC07CF-5540-447A-82B0-2DD5621D3527}"/>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606347-EE73-4AB9-861F-F7A5559B3573}" type="slidenum">
              <a:rPr lang="en-US" altLang="en-US" sz="1400">
                <a:solidFill>
                  <a:schemeClr val="accent2"/>
                </a:solidFill>
              </a:rPr>
              <a:pPr/>
              <a:t>27</a:t>
            </a:fld>
            <a:endParaRPr lang="en-US" altLang="en-US" sz="1400">
              <a:solidFill>
                <a:schemeClr val="accen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a:extLst>
              <a:ext uri="{FF2B5EF4-FFF2-40B4-BE49-F238E27FC236}">
                <a16:creationId xmlns:a16="http://schemas.microsoft.com/office/drawing/2014/main" id="{F6C37CC7-EBF5-4C39-B569-A13D93B6A402}"/>
              </a:ext>
            </a:extLst>
          </p:cNvPr>
          <p:cNvSpPr>
            <a:spLocks noGrp="1" noChangeArrowheads="1"/>
          </p:cNvSpPr>
          <p:nvPr>
            <p:ph type="title"/>
          </p:nvPr>
        </p:nvSpPr>
        <p:spPr/>
        <p:txBody>
          <a:bodyPr/>
          <a:lstStyle/>
          <a:p>
            <a:r>
              <a:rPr lang="en-US" altLang="en-US"/>
              <a:t>A Real Example</a:t>
            </a:r>
          </a:p>
        </p:txBody>
      </p:sp>
      <p:sp>
        <p:nvSpPr>
          <p:cNvPr id="57349" name="Rectangle 3">
            <a:extLst>
              <a:ext uri="{FF2B5EF4-FFF2-40B4-BE49-F238E27FC236}">
                <a16:creationId xmlns:a16="http://schemas.microsoft.com/office/drawing/2014/main" id="{742B803D-F3F2-4642-86C8-9051752F178E}"/>
              </a:ext>
            </a:extLst>
          </p:cNvPr>
          <p:cNvSpPr>
            <a:spLocks noGrp="1" noChangeArrowheads="1"/>
          </p:cNvSpPr>
          <p:nvPr>
            <p:ph idx="1"/>
          </p:nvPr>
        </p:nvSpPr>
        <p:spPr/>
        <p:txBody>
          <a:bodyPr/>
          <a:lstStyle/>
          <a:p>
            <a:r>
              <a:rPr lang="en-US" altLang="en-US" sz="1800"/>
              <a:t>The dups program, discussed earlier in class illustrates the dependency inversion principle.  In fact it has the “layered abstraction” structure shown on the previous page.  Its function is to find all files with duplicate names on some directory subtree.</a:t>
            </a:r>
            <a:endParaRPr lang="en-US" altLang="en-US" sz="800"/>
          </a:p>
          <a:p>
            <a:endParaRPr lang="en-US" altLang="en-US" sz="800"/>
          </a:p>
          <a:p>
            <a:pPr lvl="1"/>
            <a:r>
              <a:rPr lang="en-US" altLang="en-US" sz="1600"/>
              <a:t>Nav module communicates only to the abstract defProc interface.  Nav is where the policy for searching is established.</a:t>
            </a:r>
            <a:endParaRPr lang="en-US" altLang="en-US" sz="800"/>
          </a:p>
          <a:p>
            <a:pPr lvl="1"/>
            <a:endParaRPr lang="en-US" altLang="en-US" sz="800"/>
          </a:p>
          <a:p>
            <a:pPr lvl="1"/>
            <a:r>
              <a:rPr lang="en-US" altLang="en-US" sz="1600"/>
              <a:t>Dups fileStore implementation depends on the STL utilities, but only on their published “abstract” interfaces.  The designer of the fileStore module can substitute different allocator objects in the STL containers or, if hash-based set and map containers were available (there are some open-software implementations available that adhere to the STL interfaces) they could be used without affecting the rest of the design in any way except to make it faster.</a:t>
            </a:r>
          </a:p>
        </p:txBody>
      </p:sp>
      <p:sp>
        <p:nvSpPr>
          <p:cNvPr id="57346" name="Footer Placeholder 3">
            <a:extLst>
              <a:ext uri="{FF2B5EF4-FFF2-40B4-BE49-F238E27FC236}">
                <a16:creationId xmlns:a16="http://schemas.microsoft.com/office/drawing/2014/main" id="{C379FE80-0012-4893-B942-13909B058723}"/>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57347" name="Slide Number Placeholder 4">
            <a:extLst>
              <a:ext uri="{FF2B5EF4-FFF2-40B4-BE49-F238E27FC236}">
                <a16:creationId xmlns:a16="http://schemas.microsoft.com/office/drawing/2014/main" id="{B94FAA1F-7FA6-4175-A0F4-A4A0760F0C49}"/>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915D77-EB01-4B49-980C-BA87B03500F3}" type="slidenum">
              <a:rPr lang="en-US" altLang="en-US" sz="1400">
                <a:solidFill>
                  <a:schemeClr val="accent2"/>
                </a:solidFill>
              </a:rPr>
              <a:pPr/>
              <a:t>28</a:t>
            </a:fld>
            <a:endParaRPr lang="en-US" altLang="en-US" sz="1400">
              <a:solidFill>
                <a:schemeClr val="accent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1">
            <a:extLst>
              <a:ext uri="{FF2B5EF4-FFF2-40B4-BE49-F238E27FC236}">
                <a16:creationId xmlns:a16="http://schemas.microsoft.com/office/drawing/2014/main" id="{7962E433-2D33-4184-8DEA-EA1EB0209C1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59395" name="Slide Number Placeholder 2">
            <a:extLst>
              <a:ext uri="{FF2B5EF4-FFF2-40B4-BE49-F238E27FC236}">
                <a16:creationId xmlns:a16="http://schemas.microsoft.com/office/drawing/2014/main" id="{4FAAB756-8CBD-45E9-AA86-C802DD2F6E6E}"/>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31E330-77FB-440C-8DFB-60F774BE3272}" type="slidenum">
              <a:rPr lang="en-US" altLang="en-US" sz="1400">
                <a:solidFill>
                  <a:schemeClr val="accent2"/>
                </a:solidFill>
              </a:rPr>
              <a:pPr/>
              <a:t>29</a:t>
            </a:fld>
            <a:endParaRPr lang="en-US" altLang="en-US" sz="1400">
              <a:solidFill>
                <a:schemeClr val="accent2"/>
              </a:solidFill>
            </a:endParaRPr>
          </a:p>
        </p:txBody>
      </p:sp>
      <p:sp>
        <p:nvSpPr>
          <p:cNvPr id="59396" name="Rectangle 6">
            <a:extLst>
              <a:ext uri="{FF2B5EF4-FFF2-40B4-BE49-F238E27FC236}">
                <a16:creationId xmlns:a16="http://schemas.microsoft.com/office/drawing/2014/main" id="{4D2CD48E-5C40-4281-859E-EB1909065D1F}"/>
              </a:ext>
            </a:extLst>
          </p:cNvPr>
          <p:cNvSpPr>
            <a:spLocks noChangeArrowheads="1"/>
          </p:cNvSpPr>
          <p:nvPr/>
        </p:nvSpPr>
        <p:spPr bwMode="auto">
          <a:xfrm>
            <a:off x="152400" y="0"/>
            <a:ext cx="8839200" cy="6858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aphicFrame>
        <p:nvGraphicFramePr>
          <p:cNvPr id="59397" name="Object 4">
            <a:extLst>
              <a:ext uri="{FF2B5EF4-FFF2-40B4-BE49-F238E27FC236}">
                <a16:creationId xmlns:a16="http://schemas.microsoft.com/office/drawing/2014/main" id="{69B06F54-2535-4D08-BE41-CAC913B96158}"/>
              </a:ext>
            </a:extLst>
          </p:cNvPr>
          <p:cNvGraphicFramePr>
            <a:graphicFrameLocks noChangeAspect="1"/>
          </p:cNvGraphicFramePr>
          <p:nvPr/>
        </p:nvGraphicFramePr>
        <p:xfrm>
          <a:off x="228600" y="152400"/>
          <a:ext cx="8648700" cy="6553200"/>
        </p:xfrm>
        <a:graphic>
          <a:graphicData uri="http://schemas.openxmlformats.org/presentationml/2006/ole">
            <mc:AlternateContent xmlns:mc="http://schemas.openxmlformats.org/markup-compatibility/2006">
              <mc:Choice xmlns:v="urn:schemas-microsoft-com:vml" Requires="v">
                <p:oleObj spid="_x0000_s59399" name="VISIO" r:id="rId4" imgW="8692920" imgH="6892560" progId="Visio.Drawing.6">
                  <p:embed/>
                </p:oleObj>
              </mc:Choice>
              <mc:Fallback>
                <p:oleObj name="VISIO" r:id="rId4" imgW="8692920" imgH="689256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8648700" cy="655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398" name="Text Box 5">
            <a:extLst>
              <a:ext uri="{FF2B5EF4-FFF2-40B4-BE49-F238E27FC236}">
                <a16:creationId xmlns:a16="http://schemas.microsoft.com/office/drawing/2014/main" id="{D9AD8419-5F74-4737-BC2E-9DE6A189D3DE}"/>
              </a:ext>
            </a:extLst>
          </p:cNvPr>
          <p:cNvSpPr txBox="1">
            <a:spLocks noChangeArrowheads="1"/>
          </p:cNvSpPr>
          <p:nvPr/>
        </p:nvSpPr>
        <p:spPr bwMode="auto">
          <a:xfrm>
            <a:off x="5410200" y="2057400"/>
            <a:ext cx="2741613" cy="5762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a:solidFill>
                  <a:schemeClr val="accent2"/>
                </a:solidFill>
                <a:latin typeface="Tahoma" panose="020B0604030504040204" pitchFamily="34" charset="0"/>
              </a:rPr>
              <a:t>DUPS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9F96FE64-172B-4970-B89F-312334A1FF89}"/>
              </a:ext>
            </a:extLst>
          </p:cNvPr>
          <p:cNvSpPr>
            <a:spLocks noGrp="1" noChangeArrowheads="1"/>
          </p:cNvSpPr>
          <p:nvPr>
            <p:ph type="title"/>
          </p:nvPr>
        </p:nvSpPr>
        <p:spPr/>
        <p:txBody>
          <a:bodyPr/>
          <a:lstStyle/>
          <a:p>
            <a:r>
              <a:rPr lang="en-US" altLang="en-US"/>
              <a:t>Contents</a:t>
            </a:r>
          </a:p>
        </p:txBody>
      </p:sp>
      <p:sp>
        <p:nvSpPr>
          <p:cNvPr id="6149" name="Rectangle 3">
            <a:extLst>
              <a:ext uri="{FF2B5EF4-FFF2-40B4-BE49-F238E27FC236}">
                <a16:creationId xmlns:a16="http://schemas.microsoft.com/office/drawing/2014/main" id="{28212E2C-6710-4231-8677-B6C5C0DA62A0}"/>
              </a:ext>
            </a:extLst>
          </p:cNvPr>
          <p:cNvSpPr>
            <a:spLocks noGrp="1" noChangeArrowheads="1"/>
          </p:cNvSpPr>
          <p:nvPr>
            <p:ph idx="1"/>
          </p:nvPr>
        </p:nvSpPr>
        <p:spPr/>
        <p:txBody>
          <a:bodyPr>
            <a:normAutofit fontScale="92500" lnSpcReduction="20000"/>
          </a:bodyPr>
          <a:lstStyle/>
          <a:p>
            <a:pPr>
              <a:lnSpc>
                <a:spcPct val="110000"/>
              </a:lnSpc>
            </a:pPr>
            <a:r>
              <a:rPr lang="en-US" altLang="en-US" sz="1800">
                <a:hlinkClick r:id="rId3" action="ppaction://hlinksldjump"/>
              </a:rPr>
              <a:t>Open/Closed Principle</a:t>
            </a:r>
            <a:endParaRPr lang="en-US" altLang="en-US" sz="1800"/>
          </a:p>
          <a:p>
            <a:pPr>
              <a:lnSpc>
                <a:spcPct val="110000"/>
              </a:lnSpc>
            </a:pPr>
            <a:r>
              <a:rPr lang="en-US" altLang="en-US" sz="1800">
                <a:hlinkClick r:id="rId4" action="ppaction://hlinksldjump"/>
              </a:rPr>
              <a:t>Liskov Substitution Principle</a:t>
            </a:r>
            <a:endParaRPr lang="en-US" altLang="en-US" sz="1800"/>
          </a:p>
          <a:p>
            <a:pPr>
              <a:lnSpc>
                <a:spcPct val="110000"/>
              </a:lnSpc>
            </a:pPr>
            <a:r>
              <a:rPr lang="en-US" altLang="en-US" sz="1800">
                <a:hlinkClick r:id="rId5" action="ppaction://hlinksldjump"/>
              </a:rPr>
              <a:t>Dependency Inversion Principle</a:t>
            </a:r>
            <a:endParaRPr lang="en-US" altLang="en-US" sz="1800"/>
          </a:p>
          <a:p>
            <a:pPr>
              <a:lnSpc>
                <a:spcPct val="110000"/>
              </a:lnSpc>
            </a:pPr>
            <a:r>
              <a:rPr lang="en-US" altLang="en-US" sz="1800">
                <a:hlinkClick r:id="rId6" action="ppaction://hlinksldjump"/>
              </a:rPr>
              <a:t>Interface Segregation Principle</a:t>
            </a:r>
            <a:endParaRPr lang="en-US" altLang="en-US" sz="1800"/>
          </a:p>
          <a:p>
            <a:pPr>
              <a:lnSpc>
                <a:spcPct val="110000"/>
              </a:lnSpc>
            </a:pPr>
            <a:r>
              <a:rPr lang="en-US" altLang="en-US" sz="1800">
                <a:hlinkClick r:id="rId7" action="ppaction://hlinksldjump"/>
              </a:rPr>
              <a:t> Granularity Issue</a:t>
            </a:r>
            <a:endParaRPr lang="en-US" altLang="en-US" sz="1800"/>
          </a:p>
          <a:p>
            <a:pPr>
              <a:lnSpc>
                <a:spcPct val="110000"/>
              </a:lnSpc>
            </a:pPr>
            <a:r>
              <a:rPr lang="en-US" altLang="en-US" sz="1800">
                <a:hlinkClick r:id="rId8" action="ppaction://hlinksldjump"/>
              </a:rPr>
              <a:t>Reuse/Release Equivalence Principle</a:t>
            </a:r>
            <a:endParaRPr lang="en-US" altLang="en-US" sz="1800"/>
          </a:p>
          <a:p>
            <a:pPr>
              <a:lnSpc>
                <a:spcPct val="110000"/>
              </a:lnSpc>
            </a:pPr>
            <a:r>
              <a:rPr lang="en-US" altLang="en-US" sz="1800">
                <a:hlinkClick r:id="rId9" action="ppaction://hlinksldjump"/>
              </a:rPr>
              <a:t>Common Reuse Principle</a:t>
            </a:r>
            <a:endParaRPr lang="en-US" altLang="en-US" sz="1800"/>
          </a:p>
          <a:p>
            <a:pPr>
              <a:lnSpc>
                <a:spcPct val="110000"/>
              </a:lnSpc>
            </a:pPr>
            <a:r>
              <a:rPr lang="en-US" altLang="en-US" sz="1800">
                <a:hlinkClick r:id="rId10" action="ppaction://hlinksldjump"/>
              </a:rPr>
              <a:t>Common Closure Principle</a:t>
            </a:r>
            <a:endParaRPr lang="en-US" altLang="en-US" sz="1800"/>
          </a:p>
          <a:p>
            <a:pPr>
              <a:lnSpc>
                <a:spcPct val="110000"/>
              </a:lnSpc>
            </a:pPr>
            <a:r>
              <a:rPr lang="en-US" altLang="en-US" sz="1800">
                <a:hlinkClick r:id="rId11" action="ppaction://hlinksldjump"/>
              </a:rPr>
              <a:t>Acyclic Dependencies Principle</a:t>
            </a:r>
            <a:endParaRPr lang="en-US" altLang="en-US" sz="1800"/>
          </a:p>
          <a:p>
            <a:pPr>
              <a:lnSpc>
                <a:spcPct val="110000"/>
              </a:lnSpc>
            </a:pPr>
            <a:r>
              <a:rPr lang="en-US" altLang="en-US" sz="1800">
                <a:hlinkClick r:id="rId12" action="ppaction://hlinksldjump"/>
              </a:rPr>
              <a:t>Stability Issue</a:t>
            </a:r>
            <a:endParaRPr lang="en-US" altLang="en-US" sz="1800"/>
          </a:p>
          <a:p>
            <a:pPr>
              <a:lnSpc>
                <a:spcPct val="110000"/>
              </a:lnSpc>
            </a:pPr>
            <a:r>
              <a:rPr lang="en-US" altLang="en-US" sz="1800">
                <a:hlinkClick r:id="rId13" action="ppaction://hlinksldjump"/>
              </a:rPr>
              <a:t>Stable Dependencies Principle</a:t>
            </a:r>
            <a:endParaRPr lang="en-US" altLang="en-US" sz="1800"/>
          </a:p>
          <a:p>
            <a:pPr>
              <a:lnSpc>
                <a:spcPct val="110000"/>
              </a:lnSpc>
            </a:pPr>
            <a:r>
              <a:rPr lang="en-US" altLang="en-US" sz="1800">
                <a:hlinkClick r:id="rId14" action="ppaction://hlinksldjump"/>
              </a:rPr>
              <a:t>Stable Abstractions Principle</a:t>
            </a:r>
            <a:endParaRPr lang="en-US" altLang="en-US" sz="1800"/>
          </a:p>
          <a:p>
            <a:pPr>
              <a:lnSpc>
                <a:spcPct val="110000"/>
              </a:lnSpc>
            </a:pPr>
            <a:endParaRPr lang="en-US" altLang="en-US" sz="1800"/>
          </a:p>
        </p:txBody>
      </p:sp>
      <p:sp>
        <p:nvSpPr>
          <p:cNvPr id="6146" name="Footer Placeholder 3">
            <a:extLst>
              <a:ext uri="{FF2B5EF4-FFF2-40B4-BE49-F238E27FC236}">
                <a16:creationId xmlns:a16="http://schemas.microsoft.com/office/drawing/2014/main" id="{6B8792D1-4837-4429-983D-FB731C12641C}"/>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6147" name="Slide Number Placeholder 4">
            <a:extLst>
              <a:ext uri="{FF2B5EF4-FFF2-40B4-BE49-F238E27FC236}">
                <a16:creationId xmlns:a16="http://schemas.microsoft.com/office/drawing/2014/main" id="{21C8E5E9-24C8-4956-896C-468497B8808E}"/>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783964-D258-4149-923D-ACF93A17FB78}" type="slidenum">
              <a:rPr lang="en-US" altLang="en-US" sz="1400">
                <a:solidFill>
                  <a:schemeClr val="accent2"/>
                </a:solidFill>
              </a:rPr>
              <a:pPr/>
              <a:t>3</a:t>
            </a:fld>
            <a:endParaRPr lang="en-US" altLang="en-US" sz="1400">
              <a:solidFill>
                <a:schemeClr val="accent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a:extLst>
              <a:ext uri="{FF2B5EF4-FFF2-40B4-BE49-F238E27FC236}">
                <a16:creationId xmlns:a16="http://schemas.microsoft.com/office/drawing/2014/main" id="{28E533DC-2C39-4A25-AA18-91CA38378E9E}"/>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61445" name="Rectangle 3">
            <a:extLst>
              <a:ext uri="{FF2B5EF4-FFF2-40B4-BE49-F238E27FC236}">
                <a16:creationId xmlns:a16="http://schemas.microsoft.com/office/drawing/2014/main" id="{3F6BA95E-00F7-47F1-AD8D-BF3FCFB00951}"/>
              </a:ext>
            </a:extLst>
          </p:cNvPr>
          <p:cNvSpPr>
            <a:spLocks noGrp="1" noChangeArrowheads="1"/>
          </p:cNvSpPr>
          <p:nvPr>
            <p:ph idx="1"/>
          </p:nvPr>
        </p:nvSpPr>
        <p:spPr/>
        <p:txBody>
          <a:bodyPr/>
          <a:lstStyle/>
          <a:p>
            <a:r>
              <a:rPr lang="en-US" altLang="en-US" sz="1800"/>
              <a:t>The Dependency Inversion Principle states that components that encapsulate high level policy should not depend on components that implement details.</a:t>
            </a:r>
            <a:br>
              <a:rPr lang="en-US" altLang="en-US" sz="1800"/>
            </a:br>
            <a:endParaRPr lang="en-US" altLang="en-US" sz="1800"/>
          </a:p>
          <a:p>
            <a:r>
              <a:rPr lang="en-US" altLang="en-US" sz="1800"/>
              <a:t>Instead, both kinds of components should depend on abstractions.</a:t>
            </a:r>
          </a:p>
        </p:txBody>
      </p:sp>
      <p:sp>
        <p:nvSpPr>
          <p:cNvPr id="61442" name="Footer Placeholder 3">
            <a:extLst>
              <a:ext uri="{FF2B5EF4-FFF2-40B4-BE49-F238E27FC236}">
                <a16:creationId xmlns:a16="http://schemas.microsoft.com/office/drawing/2014/main" id="{4123A374-5A74-4BA1-9D96-2B1492E2A59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61443" name="Slide Number Placeholder 4">
            <a:extLst>
              <a:ext uri="{FF2B5EF4-FFF2-40B4-BE49-F238E27FC236}">
                <a16:creationId xmlns:a16="http://schemas.microsoft.com/office/drawing/2014/main" id="{EC84D9B4-7434-4BC1-B5FF-C51FE292F2F5}"/>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62F4C7D-B7B6-47B5-8417-D5EF1A7CFC0A}" type="slidenum">
              <a:rPr lang="en-US" altLang="en-US" sz="1400">
                <a:solidFill>
                  <a:schemeClr val="accent2"/>
                </a:solidFill>
              </a:rPr>
              <a:pPr/>
              <a:t>30</a:t>
            </a:fld>
            <a:endParaRPr lang="en-US" altLang="en-US" sz="1400">
              <a:solidFill>
                <a:schemeClr val="accent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08E0CCE-1826-4CB0-A09E-50B39E891261}"/>
              </a:ext>
            </a:extLst>
          </p:cNvPr>
          <p:cNvSpPr>
            <a:spLocks noGrp="1" noChangeArrowheads="1"/>
          </p:cNvSpPr>
          <p:nvPr>
            <p:ph type="ctrTitle"/>
          </p:nvPr>
        </p:nvSpPr>
        <p:spPr>
          <a:xfrm>
            <a:off x="685800" y="2286000"/>
            <a:ext cx="7772400" cy="1143000"/>
          </a:xfrm>
        </p:spPr>
        <p:txBody>
          <a:bodyPr anchor="ctr"/>
          <a:lstStyle/>
          <a:p>
            <a:r>
              <a:rPr lang="en-US" altLang="en-US" sz="3200"/>
              <a:t>Interface Segregation Principle</a:t>
            </a:r>
          </a:p>
        </p:txBody>
      </p:sp>
      <p:sp>
        <p:nvSpPr>
          <p:cNvPr id="63491" name="Rectangle 3">
            <a:extLst>
              <a:ext uri="{FF2B5EF4-FFF2-40B4-BE49-F238E27FC236}">
                <a16:creationId xmlns:a16="http://schemas.microsoft.com/office/drawing/2014/main" id="{839B5981-FAE7-458F-8A94-806C20BB48F7}"/>
              </a:ext>
            </a:extLst>
          </p:cNvPr>
          <p:cNvSpPr>
            <a:spLocks noGrp="1" noChangeArrowheads="1"/>
          </p:cNvSpPr>
          <p:nvPr>
            <p:ph type="subTitle" idx="1"/>
          </p:nvPr>
        </p:nvSpPr>
        <p:spPr>
          <a:xfrm>
            <a:off x="1371600" y="3886200"/>
            <a:ext cx="6400800" cy="1752600"/>
          </a:xfrm>
        </p:spPr>
        <p:txBody>
          <a:bodyPr/>
          <a:lstStyle/>
          <a:p>
            <a:endParaRPr lang="en-US" altLang="en-US" sz="2000"/>
          </a:p>
          <a:p>
            <a:r>
              <a:rPr lang="en-US" altLang="en-US" sz="2000"/>
              <a:t>based on an article of that name by Robert Martin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a:extLst>
              <a:ext uri="{FF2B5EF4-FFF2-40B4-BE49-F238E27FC236}">
                <a16:creationId xmlns:a16="http://schemas.microsoft.com/office/drawing/2014/main" id="{74091A90-5829-4327-AF8B-8B2107DC09CA}"/>
              </a:ext>
            </a:extLst>
          </p:cNvPr>
          <p:cNvSpPr>
            <a:spLocks noGrp="1" noChangeArrowheads="1"/>
          </p:cNvSpPr>
          <p:nvPr>
            <p:ph type="title"/>
          </p:nvPr>
        </p:nvSpPr>
        <p:spPr/>
        <p:txBody>
          <a:bodyPr/>
          <a:lstStyle/>
          <a:p>
            <a:r>
              <a:rPr lang="en-US" altLang="en-US"/>
              <a:t>Statement of Principle</a:t>
            </a:r>
          </a:p>
        </p:txBody>
      </p:sp>
      <p:sp>
        <p:nvSpPr>
          <p:cNvPr id="65541" name="Rectangle 3">
            <a:extLst>
              <a:ext uri="{FF2B5EF4-FFF2-40B4-BE49-F238E27FC236}">
                <a16:creationId xmlns:a16="http://schemas.microsoft.com/office/drawing/2014/main" id="{26A9033D-F6A7-4366-81DE-5F8976B62AB5}"/>
              </a:ext>
            </a:extLst>
          </p:cNvPr>
          <p:cNvSpPr>
            <a:spLocks noGrp="1" noChangeArrowheads="1"/>
          </p:cNvSpPr>
          <p:nvPr>
            <p:ph idx="1"/>
          </p:nvPr>
        </p:nvSpPr>
        <p:spPr>
          <a:xfrm>
            <a:off x="685800" y="1447800"/>
            <a:ext cx="7772400" cy="4648200"/>
          </a:xfrm>
        </p:spPr>
        <p:txBody>
          <a:bodyPr/>
          <a:lstStyle/>
          <a:p>
            <a:r>
              <a:rPr lang="en-US" altLang="en-US" sz="1800"/>
              <a:t>Clients should not be forced to depend upon interfaces they do not use.</a:t>
            </a:r>
          </a:p>
          <a:p>
            <a:pPr lvl="1"/>
            <a:r>
              <a:rPr lang="en-US" altLang="en-US" sz="1600"/>
              <a:t>this applies to clients of the public interface of a class</a:t>
            </a:r>
          </a:p>
          <a:p>
            <a:pPr lvl="1"/>
            <a:r>
              <a:rPr lang="en-US" altLang="en-US" sz="1600"/>
              <a:t>it also applies to derived classes</a:t>
            </a:r>
            <a:br>
              <a:rPr lang="en-US" altLang="en-US" sz="1600"/>
            </a:br>
            <a:endParaRPr lang="en-US" altLang="en-US" sz="1600"/>
          </a:p>
          <a:p>
            <a:r>
              <a:rPr lang="en-US" altLang="en-US" sz="1800"/>
              <a:t>We create interfaces to satisfy the needs of clients.  When a component has several different clients it is tempting to provide a large interface that satisfies the needs of all clients.</a:t>
            </a:r>
            <a:br>
              <a:rPr lang="en-US" altLang="en-US" sz="1800"/>
            </a:br>
            <a:endParaRPr lang="en-US" altLang="en-US" sz="1800"/>
          </a:p>
          <a:p>
            <a:r>
              <a:rPr lang="en-US" altLang="en-US" sz="1800"/>
              <a:t>It is much better design to have the component support multiple interfaces, one appropriate for each client.</a:t>
            </a:r>
          </a:p>
          <a:p>
            <a:pPr lvl="1"/>
            <a:r>
              <a:rPr lang="en-US" altLang="en-US" sz="1600"/>
              <a:t>Otherwise, if we have to change an interface we affect even those clients that do not use the features we change.</a:t>
            </a:r>
          </a:p>
        </p:txBody>
      </p:sp>
      <p:sp>
        <p:nvSpPr>
          <p:cNvPr id="65538" name="Footer Placeholder 3">
            <a:extLst>
              <a:ext uri="{FF2B5EF4-FFF2-40B4-BE49-F238E27FC236}">
                <a16:creationId xmlns:a16="http://schemas.microsoft.com/office/drawing/2014/main" id="{E5231E84-8197-47E4-A07D-5A53534685C2}"/>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65539" name="Slide Number Placeholder 4">
            <a:extLst>
              <a:ext uri="{FF2B5EF4-FFF2-40B4-BE49-F238E27FC236}">
                <a16:creationId xmlns:a16="http://schemas.microsoft.com/office/drawing/2014/main" id="{B34E5334-8A77-4422-9AE6-A17E79A2DE62}"/>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D7BE72-6CE0-4F09-BA3D-AC1840169A0E}" type="slidenum">
              <a:rPr lang="en-US" altLang="en-US" sz="1400">
                <a:solidFill>
                  <a:schemeClr val="accent2"/>
                </a:solidFill>
              </a:rPr>
              <a:pPr/>
              <a:t>32</a:t>
            </a:fld>
            <a:endParaRPr lang="en-US" altLang="en-US" sz="1400">
              <a:solidFill>
                <a:schemeClr val="accent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2">
            <a:extLst>
              <a:ext uri="{FF2B5EF4-FFF2-40B4-BE49-F238E27FC236}">
                <a16:creationId xmlns:a16="http://schemas.microsoft.com/office/drawing/2014/main" id="{ECE83EB6-C573-44BB-888E-47A049E2C1B2}"/>
              </a:ext>
            </a:extLst>
          </p:cNvPr>
          <p:cNvSpPr>
            <a:spLocks noGrp="1" noChangeArrowheads="1"/>
          </p:cNvSpPr>
          <p:nvPr>
            <p:ph type="title"/>
          </p:nvPr>
        </p:nvSpPr>
        <p:spPr/>
        <p:txBody>
          <a:bodyPr/>
          <a:lstStyle/>
          <a:p>
            <a:r>
              <a:rPr lang="en-US" altLang="en-US"/>
              <a:t>Motivation</a:t>
            </a:r>
          </a:p>
        </p:txBody>
      </p:sp>
      <p:sp>
        <p:nvSpPr>
          <p:cNvPr id="67589" name="Rectangle 3">
            <a:extLst>
              <a:ext uri="{FF2B5EF4-FFF2-40B4-BE49-F238E27FC236}">
                <a16:creationId xmlns:a16="http://schemas.microsoft.com/office/drawing/2014/main" id="{853E38E4-974B-4F4A-9DA0-6456B9BE6D26}"/>
              </a:ext>
            </a:extLst>
          </p:cNvPr>
          <p:cNvSpPr>
            <a:spLocks noGrp="1" noChangeArrowheads="1"/>
          </p:cNvSpPr>
          <p:nvPr>
            <p:ph idx="1"/>
          </p:nvPr>
        </p:nvSpPr>
        <p:spPr/>
        <p:txBody>
          <a:bodyPr/>
          <a:lstStyle/>
          <a:p>
            <a:r>
              <a:rPr lang="en-US" altLang="en-US" sz="1800"/>
              <a:t>The earlier principles say that we should never change an interface, and that one way to help keep interfaces immutable is to make them abstract.</a:t>
            </a:r>
            <a:br>
              <a:rPr lang="en-US" altLang="en-US" sz="1800"/>
            </a:br>
            <a:endParaRPr lang="en-US" altLang="en-US" sz="1800"/>
          </a:p>
          <a:p>
            <a:r>
              <a:rPr lang="en-US" altLang="en-US" sz="1800"/>
              <a:t>However, the reality is that not all interfaces can, or even should be abstract.  When we have such a situation it is important to keep the impact of changing an interface localized.</a:t>
            </a:r>
            <a:br>
              <a:rPr lang="en-US" altLang="en-US" sz="1800"/>
            </a:br>
            <a:endParaRPr lang="en-US" altLang="en-US" sz="1800"/>
          </a:p>
          <a:p>
            <a:r>
              <a:rPr lang="en-US" altLang="en-US" sz="1800"/>
              <a:t>The intent of this principle is that we push interfaces down the decomposition hierarchy to the clients that really need them.</a:t>
            </a:r>
          </a:p>
        </p:txBody>
      </p:sp>
      <p:sp>
        <p:nvSpPr>
          <p:cNvPr id="67586" name="Footer Placeholder 3">
            <a:extLst>
              <a:ext uri="{FF2B5EF4-FFF2-40B4-BE49-F238E27FC236}">
                <a16:creationId xmlns:a16="http://schemas.microsoft.com/office/drawing/2014/main" id="{252E89F8-7C19-45CC-B626-3895E23512E3}"/>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67587" name="Slide Number Placeholder 4">
            <a:extLst>
              <a:ext uri="{FF2B5EF4-FFF2-40B4-BE49-F238E27FC236}">
                <a16:creationId xmlns:a16="http://schemas.microsoft.com/office/drawing/2014/main" id="{409B129F-2EDC-4C70-8533-F0D585E53CA1}"/>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B7DA00-D8CD-4E3B-8FFF-B460563DF772}" type="slidenum">
              <a:rPr lang="en-US" altLang="en-US" sz="1400">
                <a:solidFill>
                  <a:schemeClr val="accent2"/>
                </a:solidFill>
              </a:rPr>
              <a:pPr/>
              <a:t>33</a:t>
            </a:fld>
            <a:endParaRPr lang="en-US" altLang="en-US" sz="140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a:extLst>
              <a:ext uri="{FF2B5EF4-FFF2-40B4-BE49-F238E27FC236}">
                <a16:creationId xmlns:a16="http://schemas.microsoft.com/office/drawing/2014/main" id="{C7C6EBBB-3957-4EDE-8DC1-8DC721F17202}"/>
              </a:ext>
            </a:extLst>
          </p:cNvPr>
          <p:cNvSpPr>
            <a:spLocks noGrp="1" noChangeArrowheads="1"/>
          </p:cNvSpPr>
          <p:nvPr>
            <p:ph type="title"/>
          </p:nvPr>
        </p:nvSpPr>
        <p:spPr/>
        <p:txBody>
          <a:bodyPr/>
          <a:lstStyle/>
          <a:p>
            <a:r>
              <a:rPr lang="en-US" altLang="en-US"/>
              <a:t>An Example</a:t>
            </a:r>
          </a:p>
        </p:txBody>
      </p:sp>
      <p:sp>
        <p:nvSpPr>
          <p:cNvPr id="69637" name="Rectangle 3">
            <a:extLst>
              <a:ext uri="{FF2B5EF4-FFF2-40B4-BE49-F238E27FC236}">
                <a16:creationId xmlns:a16="http://schemas.microsoft.com/office/drawing/2014/main" id="{3334DDE1-1920-4659-A4FD-32BA80E406F3}"/>
              </a:ext>
            </a:extLst>
          </p:cNvPr>
          <p:cNvSpPr>
            <a:spLocks noGrp="1" noChangeArrowheads="1"/>
          </p:cNvSpPr>
          <p:nvPr>
            <p:ph idx="1"/>
          </p:nvPr>
        </p:nvSpPr>
        <p:spPr/>
        <p:txBody>
          <a:bodyPr/>
          <a:lstStyle/>
          <a:p>
            <a:r>
              <a:rPr lang="en-US" altLang="en-US" sz="1800"/>
              <a:t>The diagram on next page shows a class hierarchy designed to support implementation of electronically secured doors.  The base door class provides support for timed doors, key code doors, and remote control doors.</a:t>
            </a:r>
          </a:p>
          <a:p>
            <a:pPr lvl="1"/>
            <a:r>
              <a:rPr lang="en-US" altLang="en-US" sz="1600"/>
              <a:t>Base door class is doing too much.  Here it must supply default behaviors for each of the three types of doors which do nothing since each behavior is needed by only one of the derived classes.</a:t>
            </a:r>
          </a:p>
          <a:p>
            <a:pPr lvl="1"/>
            <a:r>
              <a:rPr lang="en-US" altLang="en-US" sz="1600"/>
              <a:t>The problem is that any change in one behavior will cause recompilation of all derived classes.  Suppose we ship a revised door component in the form of a new dynamic link library.  Every client will have to be recompiled.  They can’t just use the new interface.</a:t>
            </a:r>
          </a:p>
          <a:p>
            <a:pPr lvl="1"/>
            <a:r>
              <a:rPr lang="en-US" altLang="en-US" sz="1600"/>
              <a:t>Even making base door class abstract, which avoids some of these problems, clients still have to deal with a complicated interface.</a:t>
            </a:r>
          </a:p>
        </p:txBody>
      </p:sp>
      <p:sp>
        <p:nvSpPr>
          <p:cNvPr id="69634" name="Footer Placeholder 3">
            <a:extLst>
              <a:ext uri="{FF2B5EF4-FFF2-40B4-BE49-F238E27FC236}">
                <a16:creationId xmlns:a16="http://schemas.microsoft.com/office/drawing/2014/main" id="{098CBCC9-39D3-487B-90D6-299237FD535A}"/>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69635" name="Slide Number Placeholder 4">
            <a:extLst>
              <a:ext uri="{FF2B5EF4-FFF2-40B4-BE49-F238E27FC236}">
                <a16:creationId xmlns:a16="http://schemas.microsoft.com/office/drawing/2014/main" id="{E9D8D086-63AA-442E-B2E3-F93E9360BDB8}"/>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74E66D-2535-4E09-B836-F17206352B45}" type="slidenum">
              <a:rPr lang="en-US" altLang="en-US" sz="1400">
                <a:solidFill>
                  <a:schemeClr val="accent2"/>
                </a:solidFill>
              </a:rPr>
              <a:pPr/>
              <a:t>34</a:t>
            </a:fld>
            <a:endParaRPr lang="en-US" altLang="en-US" sz="1400">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a:extLst>
              <a:ext uri="{FF2B5EF4-FFF2-40B4-BE49-F238E27FC236}">
                <a16:creationId xmlns:a16="http://schemas.microsoft.com/office/drawing/2014/main" id="{40D16011-C6B1-4AC9-B921-4669898EE30A}"/>
              </a:ext>
            </a:extLst>
          </p:cNvPr>
          <p:cNvSpPr>
            <a:spLocks noGrp="1" noChangeArrowheads="1"/>
          </p:cNvSpPr>
          <p:nvPr>
            <p:ph type="title"/>
          </p:nvPr>
        </p:nvSpPr>
        <p:spPr/>
        <p:txBody>
          <a:bodyPr/>
          <a:lstStyle/>
          <a:p>
            <a:r>
              <a:rPr lang="en-US" altLang="en-US"/>
              <a:t>Fat Interfaces</a:t>
            </a:r>
          </a:p>
        </p:txBody>
      </p:sp>
      <p:sp>
        <p:nvSpPr>
          <p:cNvPr id="71682" name="Footer Placeholder 2">
            <a:extLst>
              <a:ext uri="{FF2B5EF4-FFF2-40B4-BE49-F238E27FC236}">
                <a16:creationId xmlns:a16="http://schemas.microsoft.com/office/drawing/2014/main" id="{2C77896A-0225-4AB2-9F54-B26916246B2D}"/>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71683" name="Slide Number Placeholder 3">
            <a:extLst>
              <a:ext uri="{FF2B5EF4-FFF2-40B4-BE49-F238E27FC236}">
                <a16:creationId xmlns:a16="http://schemas.microsoft.com/office/drawing/2014/main" id="{6A26EBEF-8FF3-4D45-B5E6-024FEE3E774C}"/>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18368C-B8CA-4FAD-9F83-D597DBA782B9}" type="slidenum">
              <a:rPr lang="en-US" altLang="en-US" sz="1400">
                <a:solidFill>
                  <a:schemeClr val="accent2"/>
                </a:solidFill>
              </a:rPr>
              <a:pPr/>
              <a:t>35</a:t>
            </a:fld>
            <a:endParaRPr lang="en-US" altLang="en-US" sz="1400">
              <a:solidFill>
                <a:schemeClr val="accent2"/>
              </a:solidFill>
            </a:endParaRPr>
          </a:p>
        </p:txBody>
      </p:sp>
      <p:graphicFrame>
        <p:nvGraphicFramePr>
          <p:cNvPr id="71685" name="Object 3">
            <a:extLst>
              <a:ext uri="{FF2B5EF4-FFF2-40B4-BE49-F238E27FC236}">
                <a16:creationId xmlns:a16="http://schemas.microsoft.com/office/drawing/2014/main" id="{A15CE862-EA6F-4E6A-B19E-1806B7FAB202}"/>
              </a:ext>
            </a:extLst>
          </p:cNvPr>
          <p:cNvGraphicFramePr>
            <a:graphicFrameLocks noChangeAspect="1"/>
          </p:cNvGraphicFramePr>
          <p:nvPr/>
        </p:nvGraphicFramePr>
        <p:xfrm>
          <a:off x="2286000" y="2057400"/>
          <a:ext cx="5070475" cy="3698875"/>
        </p:xfrm>
        <a:graphic>
          <a:graphicData uri="http://schemas.openxmlformats.org/presentationml/2006/ole">
            <mc:AlternateContent xmlns:mc="http://schemas.openxmlformats.org/markup-compatibility/2006">
              <mc:Choice xmlns:v="urn:schemas-microsoft-com:vml" Requires="v">
                <p:oleObj spid="_x0000_s71686" name="VISIO" r:id="rId4" imgW="5070348" imgH="3698748" progId="Visio.Drawing.4">
                  <p:embed/>
                </p:oleObj>
              </mc:Choice>
              <mc:Fallback>
                <p:oleObj name="VISIO" r:id="rId4" imgW="5070348" imgH="3698748"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2057400"/>
                        <a:ext cx="5070475"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a:extLst>
              <a:ext uri="{FF2B5EF4-FFF2-40B4-BE49-F238E27FC236}">
                <a16:creationId xmlns:a16="http://schemas.microsoft.com/office/drawing/2014/main" id="{862CDD77-4EEC-4C3E-A0EA-716D8A799794}"/>
              </a:ext>
            </a:extLst>
          </p:cNvPr>
          <p:cNvSpPr>
            <a:spLocks noGrp="1" noChangeArrowheads="1"/>
          </p:cNvSpPr>
          <p:nvPr>
            <p:ph type="title"/>
          </p:nvPr>
        </p:nvSpPr>
        <p:spPr/>
        <p:txBody>
          <a:bodyPr/>
          <a:lstStyle/>
          <a:p>
            <a:r>
              <a:rPr lang="en-US" altLang="en-US"/>
              <a:t>Segregating Interfaces</a:t>
            </a:r>
          </a:p>
        </p:txBody>
      </p:sp>
      <p:sp>
        <p:nvSpPr>
          <p:cNvPr id="73733" name="Rectangle 3">
            <a:extLst>
              <a:ext uri="{FF2B5EF4-FFF2-40B4-BE49-F238E27FC236}">
                <a16:creationId xmlns:a16="http://schemas.microsoft.com/office/drawing/2014/main" id="{70F15309-6137-4024-9521-2709E37F3757}"/>
              </a:ext>
            </a:extLst>
          </p:cNvPr>
          <p:cNvSpPr>
            <a:spLocks noGrp="1" noChangeArrowheads="1"/>
          </p:cNvSpPr>
          <p:nvPr>
            <p:ph idx="1"/>
          </p:nvPr>
        </p:nvSpPr>
        <p:spPr/>
        <p:txBody>
          <a:bodyPr/>
          <a:lstStyle/>
          <a:p>
            <a:r>
              <a:rPr lang="en-US" altLang="en-US" sz="1800"/>
              <a:t>The fat door interface can be slimmed down by using multiple inheritance, as shown in the next diagram.</a:t>
            </a:r>
          </a:p>
          <a:p>
            <a:pPr lvl="1"/>
            <a:r>
              <a:rPr lang="en-US" altLang="en-US" sz="1600"/>
              <a:t>The door base class now only provides those behaviors common to all doors.</a:t>
            </a:r>
          </a:p>
          <a:p>
            <a:pPr lvl="1"/>
            <a:r>
              <a:rPr lang="en-US" altLang="en-US" sz="1600"/>
              <a:t>Each of the specialized activities is segregated into its own base class, e.g., key code base and remote control base</a:t>
            </a:r>
            <a:br>
              <a:rPr lang="en-US" altLang="en-US" sz="1600"/>
            </a:br>
            <a:endParaRPr lang="en-US" altLang="en-US" sz="1600"/>
          </a:p>
          <a:p>
            <a:r>
              <a:rPr lang="en-US" altLang="en-US" sz="1800"/>
              <a:t>Now the door class provides only the behaviors for doors and doesn’t need to provide any null behaviors.</a:t>
            </a:r>
            <a:br>
              <a:rPr lang="en-US" altLang="en-US" sz="1800"/>
            </a:br>
            <a:endParaRPr lang="en-US" altLang="en-US" sz="1800"/>
          </a:p>
          <a:p>
            <a:r>
              <a:rPr lang="en-US" altLang="en-US" sz="1800"/>
              <a:t>When an interface changes, only the clients that use the interface will need to be recompiled.</a:t>
            </a:r>
          </a:p>
        </p:txBody>
      </p:sp>
      <p:sp>
        <p:nvSpPr>
          <p:cNvPr id="73730" name="Footer Placeholder 3">
            <a:extLst>
              <a:ext uri="{FF2B5EF4-FFF2-40B4-BE49-F238E27FC236}">
                <a16:creationId xmlns:a16="http://schemas.microsoft.com/office/drawing/2014/main" id="{3C878DFC-2BFD-4D95-8923-96D3C87081D0}"/>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73731" name="Slide Number Placeholder 4">
            <a:extLst>
              <a:ext uri="{FF2B5EF4-FFF2-40B4-BE49-F238E27FC236}">
                <a16:creationId xmlns:a16="http://schemas.microsoft.com/office/drawing/2014/main" id="{25202BE7-2E41-4612-A9D6-C954E588CE58}"/>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D6FDFC-6ECC-4243-84EC-210A6AF4353E}" type="slidenum">
              <a:rPr lang="en-US" altLang="en-US" sz="1400">
                <a:solidFill>
                  <a:schemeClr val="accent2"/>
                </a:solidFill>
              </a:rPr>
              <a:pPr/>
              <a:t>36</a:t>
            </a:fld>
            <a:endParaRPr lang="en-US" altLang="en-US" sz="1400">
              <a:solidFill>
                <a:schemeClr val="accent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a:extLst>
              <a:ext uri="{FF2B5EF4-FFF2-40B4-BE49-F238E27FC236}">
                <a16:creationId xmlns:a16="http://schemas.microsoft.com/office/drawing/2014/main" id="{64B06BC5-9B3D-470A-85E6-B14157F420AA}"/>
              </a:ext>
            </a:extLst>
          </p:cNvPr>
          <p:cNvSpPr>
            <a:spLocks noGrp="1" noChangeArrowheads="1"/>
          </p:cNvSpPr>
          <p:nvPr>
            <p:ph type="title"/>
          </p:nvPr>
        </p:nvSpPr>
        <p:spPr/>
        <p:txBody>
          <a:bodyPr/>
          <a:lstStyle/>
          <a:p>
            <a:r>
              <a:rPr lang="en-US" altLang="en-US"/>
              <a:t>Putting Door Interface on a Diet</a:t>
            </a:r>
          </a:p>
        </p:txBody>
      </p:sp>
      <p:sp>
        <p:nvSpPr>
          <p:cNvPr id="75778" name="Footer Placeholder 2">
            <a:extLst>
              <a:ext uri="{FF2B5EF4-FFF2-40B4-BE49-F238E27FC236}">
                <a16:creationId xmlns:a16="http://schemas.microsoft.com/office/drawing/2014/main" id="{DB2BE818-5930-4504-8764-5AB0BEB7719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75779" name="Slide Number Placeholder 3">
            <a:extLst>
              <a:ext uri="{FF2B5EF4-FFF2-40B4-BE49-F238E27FC236}">
                <a16:creationId xmlns:a16="http://schemas.microsoft.com/office/drawing/2014/main" id="{C2D0CB09-E913-4FD5-A523-BFC38E31443F}"/>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F7A821-11A9-44E4-A972-7CF2A8803703}" type="slidenum">
              <a:rPr lang="en-US" altLang="en-US" sz="1400">
                <a:solidFill>
                  <a:schemeClr val="accent2"/>
                </a:solidFill>
              </a:rPr>
              <a:pPr/>
              <a:t>37</a:t>
            </a:fld>
            <a:endParaRPr lang="en-US" altLang="en-US" sz="1400">
              <a:solidFill>
                <a:schemeClr val="accent2"/>
              </a:solidFill>
            </a:endParaRPr>
          </a:p>
        </p:txBody>
      </p:sp>
      <p:graphicFrame>
        <p:nvGraphicFramePr>
          <p:cNvPr id="75781" name="Object 4">
            <a:extLst>
              <a:ext uri="{FF2B5EF4-FFF2-40B4-BE49-F238E27FC236}">
                <a16:creationId xmlns:a16="http://schemas.microsoft.com/office/drawing/2014/main" id="{968F72F2-70E4-4369-9F2E-AA69F34F1D4C}"/>
              </a:ext>
            </a:extLst>
          </p:cNvPr>
          <p:cNvGraphicFramePr>
            <a:graphicFrameLocks noChangeAspect="1"/>
          </p:cNvGraphicFramePr>
          <p:nvPr/>
        </p:nvGraphicFramePr>
        <p:xfrm>
          <a:off x="762000" y="2590800"/>
          <a:ext cx="8043863" cy="2098675"/>
        </p:xfrm>
        <a:graphic>
          <a:graphicData uri="http://schemas.openxmlformats.org/presentationml/2006/ole">
            <mc:AlternateContent xmlns:mc="http://schemas.openxmlformats.org/markup-compatibility/2006">
              <mc:Choice xmlns:v="urn:schemas-microsoft-com:vml" Requires="v">
                <p:oleObj spid="_x0000_s75782" name="VISIO" r:id="rId4" imgW="8042148" imgH="2098548" progId="Visio.Drawing.4">
                  <p:embed/>
                </p:oleObj>
              </mc:Choice>
              <mc:Fallback>
                <p:oleObj name="VISIO" r:id="rId4" imgW="8042148" imgH="2098548" progId="Visio.Drawing.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590800"/>
                        <a:ext cx="8043863"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a:extLst>
              <a:ext uri="{FF2B5EF4-FFF2-40B4-BE49-F238E27FC236}">
                <a16:creationId xmlns:a16="http://schemas.microsoft.com/office/drawing/2014/main" id="{6D8A521D-28F8-49A7-A92F-FD344ED50E3C}"/>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77829" name="Rectangle 3">
            <a:extLst>
              <a:ext uri="{FF2B5EF4-FFF2-40B4-BE49-F238E27FC236}">
                <a16:creationId xmlns:a16="http://schemas.microsoft.com/office/drawing/2014/main" id="{8EE8E749-80AF-4073-A87D-6F14A5A6BBD8}"/>
              </a:ext>
            </a:extLst>
          </p:cNvPr>
          <p:cNvSpPr>
            <a:spLocks noGrp="1" noChangeArrowheads="1"/>
          </p:cNvSpPr>
          <p:nvPr>
            <p:ph idx="1"/>
          </p:nvPr>
        </p:nvSpPr>
        <p:spPr>
          <a:xfrm>
            <a:off x="685800" y="1676400"/>
            <a:ext cx="7772400" cy="4419600"/>
          </a:xfrm>
        </p:spPr>
        <p:txBody>
          <a:bodyPr/>
          <a:lstStyle/>
          <a:p>
            <a:r>
              <a:rPr lang="en-US" altLang="en-US" sz="1800"/>
              <a:t>The Interface Segregation Principle states that:</a:t>
            </a:r>
            <a:br>
              <a:rPr lang="en-US" altLang="en-US" sz="1800"/>
            </a:br>
            <a:endParaRPr lang="en-US" altLang="en-US" sz="1800"/>
          </a:p>
          <a:p>
            <a:pPr lvl="1"/>
            <a:r>
              <a:rPr lang="en-US" altLang="en-US" sz="1600"/>
              <a:t>fat interfaces lead to inadvertent couplings between clients that ought to be isolated</a:t>
            </a:r>
          </a:p>
          <a:p>
            <a:pPr lvl="1"/>
            <a:endParaRPr lang="en-US" altLang="en-US" sz="1600"/>
          </a:p>
          <a:p>
            <a:pPr lvl="1"/>
            <a:r>
              <a:rPr lang="en-US" altLang="en-US" sz="1600"/>
              <a:t>fat interfaces can be segregated, through multiple inheritance, into abstract base classes that break unwanted coupling between components.</a:t>
            </a:r>
          </a:p>
          <a:p>
            <a:pPr lvl="1"/>
            <a:endParaRPr lang="en-US" altLang="en-US" sz="1600"/>
          </a:p>
          <a:p>
            <a:pPr lvl="1"/>
            <a:r>
              <a:rPr lang="en-US" altLang="en-US" sz="1600"/>
              <a:t>clients simply mix-in the appropriate interfaces for their activities.</a:t>
            </a:r>
          </a:p>
        </p:txBody>
      </p:sp>
      <p:sp>
        <p:nvSpPr>
          <p:cNvPr id="77826" name="Footer Placeholder 3">
            <a:extLst>
              <a:ext uri="{FF2B5EF4-FFF2-40B4-BE49-F238E27FC236}">
                <a16:creationId xmlns:a16="http://schemas.microsoft.com/office/drawing/2014/main" id="{EF84C935-354F-4A00-A735-8B3110F49568}"/>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77827" name="Slide Number Placeholder 4">
            <a:extLst>
              <a:ext uri="{FF2B5EF4-FFF2-40B4-BE49-F238E27FC236}">
                <a16:creationId xmlns:a16="http://schemas.microsoft.com/office/drawing/2014/main" id="{00493936-B175-41A8-9769-534C9428E920}"/>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6B5F1B-3AC3-41D8-8F6D-B8F5808EB2E4}" type="slidenum">
              <a:rPr lang="en-US" altLang="en-US" sz="1400">
                <a:solidFill>
                  <a:schemeClr val="accent2"/>
                </a:solidFill>
              </a:rPr>
              <a:pPr/>
              <a:t>38</a:t>
            </a:fld>
            <a:endParaRPr lang="en-US" altLang="en-US" sz="1400">
              <a:solidFill>
                <a:schemeClr val="accent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BFA598B-B5E1-474D-8AC6-611B22D013B2}"/>
              </a:ext>
            </a:extLst>
          </p:cNvPr>
          <p:cNvSpPr>
            <a:spLocks noGrp="1" noChangeArrowheads="1"/>
          </p:cNvSpPr>
          <p:nvPr>
            <p:ph type="ctrTitle"/>
          </p:nvPr>
        </p:nvSpPr>
        <p:spPr>
          <a:xfrm>
            <a:off x="685800" y="2286000"/>
            <a:ext cx="7772400" cy="1143000"/>
          </a:xfrm>
        </p:spPr>
        <p:txBody>
          <a:bodyPr anchor="ctr"/>
          <a:lstStyle/>
          <a:p>
            <a:r>
              <a:rPr lang="en-US" altLang="en-US" sz="3200"/>
              <a:t>The Granularity Issue</a:t>
            </a:r>
          </a:p>
        </p:txBody>
      </p:sp>
      <p:sp>
        <p:nvSpPr>
          <p:cNvPr id="79875" name="Rectangle 3">
            <a:extLst>
              <a:ext uri="{FF2B5EF4-FFF2-40B4-BE49-F238E27FC236}">
                <a16:creationId xmlns:a16="http://schemas.microsoft.com/office/drawing/2014/main" id="{913F21CF-5F2A-4E1E-B6B5-525B14317CE1}"/>
              </a:ext>
            </a:extLst>
          </p:cNvPr>
          <p:cNvSpPr>
            <a:spLocks noGrp="1" noChangeArrowheads="1"/>
          </p:cNvSpPr>
          <p:nvPr>
            <p:ph type="subTitle" idx="1"/>
          </p:nvPr>
        </p:nvSpPr>
        <p:spPr>
          <a:xfrm>
            <a:off x="1371600" y="3886200"/>
            <a:ext cx="6400800" cy="1752600"/>
          </a:xfrm>
        </p:spPr>
        <p:txBody>
          <a:bodyPr/>
          <a:lstStyle/>
          <a:p>
            <a:endParaRPr lang="en-US" altLang="en-US" sz="2000"/>
          </a:p>
          <a:p>
            <a:r>
              <a:rPr lang="en-US" altLang="en-US" sz="2000"/>
              <a:t>based on an article by Robert Martin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1AB69B28-F869-44B3-A452-85EF97BF53B9}"/>
              </a:ext>
            </a:extLst>
          </p:cNvPr>
          <p:cNvSpPr>
            <a:spLocks noGrp="1" noChangeArrowheads="1"/>
          </p:cNvSpPr>
          <p:nvPr>
            <p:ph type="title"/>
          </p:nvPr>
        </p:nvSpPr>
        <p:spPr/>
        <p:txBody>
          <a:bodyPr/>
          <a:lstStyle/>
          <a:p>
            <a:r>
              <a:rPr lang="en-US" altLang="en-US"/>
              <a:t>Bad Designs</a:t>
            </a:r>
          </a:p>
        </p:txBody>
      </p:sp>
      <p:sp>
        <p:nvSpPr>
          <p:cNvPr id="8197" name="Rectangle 3">
            <a:extLst>
              <a:ext uri="{FF2B5EF4-FFF2-40B4-BE49-F238E27FC236}">
                <a16:creationId xmlns:a16="http://schemas.microsoft.com/office/drawing/2014/main" id="{A28CAACF-DD6D-48CE-9A4B-0E4B7EEBA4CD}"/>
              </a:ext>
            </a:extLst>
          </p:cNvPr>
          <p:cNvSpPr>
            <a:spLocks noGrp="1" noChangeArrowheads="1"/>
          </p:cNvSpPr>
          <p:nvPr>
            <p:ph idx="1"/>
          </p:nvPr>
        </p:nvSpPr>
        <p:spPr/>
        <p:txBody>
          <a:bodyPr/>
          <a:lstStyle/>
          <a:p>
            <a:r>
              <a:rPr lang="en-US" altLang="en-US"/>
              <a:t>What makes a design bad?  Robert Martin suggests:</a:t>
            </a:r>
          </a:p>
          <a:p>
            <a:pPr lvl="1"/>
            <a:r>
              <a:rPr lang="en-US" altLang="en-US" b="1" i="1"/>
              <a:t>Rigidity</a:t>
            </a:r>
            <a:br>
              <a:rPr lang="en-US" altLang="en-US" b="1" i="1"/>
            </a:br>
            <a:r>
              <a:rPr lang="en-US" altLang="en-US"/>
              <a:t>It is hard to change because every change affects too many other parts of the system.</a:t>
            </a:r>
          </a:p>
          <a:p>
            <a:pPr lvl="1"/>
            <a:r>
              <a:rPr lang="en-US" altLang="en-US" b="1" i="1"/>
              <a:t>Fragility</a:t>
            </a:r>
            <a:br>
              <a:rPr lang="en-US" altLang="en-US" b="1" i="1"/>
            </a:br>
            <a:r>
              <a:rPr lang="en-US" altLang="en-US"/>
              <a:t>When you make a change, unexpected parts of the system break.</a:t>
            </a:r>
          </a:p>
          <a:p>
            <a:pPr lvl="1"/>
            <a:r>
              <a:rPr lang="en-US" altLang="en-US" b="1" i="1"/>
              <a:t>Immobility</a:t>
            </a:r>
            <a:br>
              <a:rPr lang="en-US" altLang="en-US" b="1" i="1"/>
            </a:br>
            <a:r>
              <a:rPr lang="en-US" altLang="en-US"/>
              <a:t>It is hard to reuse in another application because it cannot be disentangled from the current application.</a:t>
            </a:r>
            <a:br>
              <a:rPr lang="en-US" altLang="en-US"/>
            </a:br>
            <a:endParaRPr lang="en-US" altLang="en-US"/>
          </a:p>
          <a:p>
            <a:r>
              <a:rPr lang="en-US" altLang="en-US"/>
              <a:t>The design principles discussed in the following are all aimed at preventing “bad” design.</a:t>
            </a:r>
          </a:p>
        </p:txBody>
      </p:sp>
      <p:sp>
        <p:nvSpPr>
          <p:cNvPr id="8194" name="Footer Placeholder 3">
            <a:extLst>
              <a:ext uri="{FF2B5EF4-FFF2-40B4-BE49-F238E27FC236}">
                <a16:creationId xmlns:a16="http://schemas.microsoft.com/office/drawing/2014/main" id="{C00AF1D5-DFE5-41BA-95B0-2D9C7A1C643B}"/>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8195" name="Slide Number Placeholder 4">
            <a:extLst>
              <a:ext uri="{FF2B5EF4-FFF2-40B4-BE49-F238E27FC236}">
                <a16:creationId xmlns:a16="http://schemas.microsoft.com/office/drawing/2014/main" id="{4F93D40B-344F-4B3F-86A1-F2D1C38E32CD}"/>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41F77F0-35E0-423B-95ED-D2A375B4A4A7}" type="slidenum">
              <a:rPr lang="en-US" altLang="en-US" sz="1400">
                <a:solidFill>
                  <a:schemeClr val="accent2"/>
                </a:solidFill>
              </a:rPr>
              <a:pPr/>
              <a:t>4</a:t>
            </a:fld>
            <a:endParaRPr lang="en-US" altLang="en-US" sz="140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a:extLst>
              <a:ext uri="{FF2B5EF4-FFF2-40B4-BE49-F238E27FC236}">
                <a16:creationId xmlns:a16="http://schemas.microsoft.com/office/drawing/2014/main" id="{32C73B23-6084-4394-BE0C-55BA6F328D0D}"/>
              </a:ext>
            </a:extLst>
          </p:cNvPr>
          <p:cNvSpPr>
            <a:spLocks noGrp="1" noChangeArrowheads="1"/>
          </p:cNvSpPr>
          <p:nvPr>
            <p:ph type="title"/>
          </p:nvPr>
        </p:nvSpPr>
        <p:spPr/>
        <p:txBody>
          <a:bodyPr/>
          <a:lstStyle/>
          <a:p>
            <a:r>
              <a:rPr lang="en-US" altLang="en-US"/>
              <a:t>Partitioning into Packages</a:t>
            </a:r>
          </a:p>
        </p:txBody>
      </p:sp>
      <p:sp>
        <p:nvSpPr>
          <p:cNvPr id="81925" name="Rectangle 3">
            <a:extLst>
              <a:ext uri="{FF2B5EF4-FFF2-40B4-BE49-F238E27FC236}">
                <a16:creationId xmlns:a16="http://schemas.microsoft.com/office/drawing/2014/main" id="{8F0568AD-AB0B-4EAF-B652-5C6EC7A50EAE}"/>
              </a:ext>
            </a:extLst>
          </p:cNvPr>
          <p:cNvSpPr>
            <a:spLocks noGrp="1" noChangeArrowheads="1"/>
          </p:cNvSpPr>
          <p:nvPr>
            <p:ph idx="1"/>
          </p:nvPr>
        </p:nvSpPr>
        <p:spPr/>
        <p:txBody>
          <a:bodyPr/>
          <a:lstStyle/>
          <a:p>
            <a:r>
              <a:rPr lang="en-US" altLang="en-US" sz="1800"/>
              <a:t>As software becomes large and complex we need to enforce some form of partitioning that is larger than the class and smaller than a program.</a:t>
            </a:r>
            <a:br>
              <a:rPr lang="en-US" altLang="en-US" sz="1800"/>
            </a:br>
            <a:endParaRPr lang="en-US" altLang="en-US" sz="1800"/>
          </a:p>
          <a:p>
            <a:r>
              <a:rPr lang="en-US" altLang="en-US" sz="1800"/>
              <a:t>Packages represent a grouping of classes into a cohesive structure that represents a single high-level abstraction.</a:t>
            </a:r>
            <a:br>
              <a:rPr lang="en-US" altLang="en-US" sz="1800"/>
            </a:br>
            <a:endParaRPr lang="en-US" altLang="en-US" sz="1800"/>
          </a:p>
          <a:p>
            <a:r>
              <a:rPr lang="en-US" altLang="en-US" sz="1800"/>
              <a:t>Packages allow us to reason about and reuse software on a large scale without being swamped with detail.</a:t>
            </a:r>
          </a:p>
        </p:txBody>
      </p:sp>
      <p:sp>
        <p:nvSpPr>
          <p:cNvPr id="81922" name="Footer Placeholder 3">
            <a:extLst>
              <a:ext uri="{FF2B5EF4-FFF2-40B4-BE49-F238E27FC236}">
                <a16:creationId xmlns:a16="http://schemas.microsoft.com/office/drawing/2014/main" id="{F8C43955-93E6-4B34-93A3-4903C7AB64E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81923" name="Slide Number Placeholder 4">
            <a:extLst>
              <a:ext uri="{FF2B5EF4-FFF2-40B4-BE49-F238E27FC236}">
                <a16:creationId xmlns:a16="http://schemas.microsoft.com/office/drawing/2014/main" id="{76834003-9A38-488C-B334-FD1838E66C94}"/>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A5C1590-1442-4760-81A8-E960E60C1662}" type="slidenum">
              <a:rPr lang="en-US" altLang="en-US" sz="1400">
                <a:solidFill>
                  <a:schemeClr val="accent2"/>
                </a:solidFill>
              </a:rPr>
              <a:pPr/>
              <a:t>40</a:t>
            </a:fld>
            <a:endParaRPr lang="en-US" altLang="en-US" sz="1400">
              <a:solidFill>
                <a:schemeClr val="accent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a:extLst>
              <a:ext uri="{FF2B5EF4-FFF2-40B4-BE49-F238E27FC236}">
                <a16:creationId xmlns:a16="http://schemas.microsoft.com/office/drawing/2014/main" id="{AD03006F-ABC9-4673-A55C-F569C5B12CD8}"/>
              </a:ext>
            </a:extLst>
          </p:cNvPr>
          <p:cNvSpPr>
            <a:spLocks noGrp="1" noChangeArrowheads="1"/>
          </p:cNvSpPr>
          <p:nvPr>
            <p:ph type="title"/>
          </p:nvPr>
        </p:nvSpPr>
        <p:spPr>
          <a:xfrm>
            <a:off x="533400" y="228600"/>
            <a:ext cx="8077200" cy="838200"/>
          </a:xfrm>
        </p:spPr>
        <p:txBody>
          <a:bodyPr/>
          <a:lstStyle/>
          <a:p>
            <a:r>
              <a:rPr lang="en-US" altLang="en-US"/>
              <a:t>Reuse/Release Equivalence Principle</a:t>
            </a:r>
          </a:p>
        </p:txBody>
      </p:sp>
      <p:sp>
        <p:nvSpPr>
          <p:cNvPr id="83973" name="Rectangle 3">
            <a:extLst>
              <a:ext uri="{FF2B5EF4-FFF2-40B4-BE49-F238E27FC236}">
                <a16:creationId xmlns:a16="http://schemas.microsoft.com/office/drawing/2014/main" id="{08D75807-C334-4298-88DB-BCCB2580F472}"/>
              </a:ext>
            </a:extLst>
          </p:cNvPr>
          <p:cNvSpPr>
            <a:spLocks noGrp="1" noChangeArrowheads="1"/>
          </p:cNvSpPr>
          <p:nvPr>
            <p:ph idx="1"/>
          </p:nvPr>
        </p:nvSpPr>
        <p:spPr>
          <a:xfrm>
            <a:off x="533400" y="1600200"/>
            <a:ext cx="8077200" cy="4495800"/>
          </a:xfrm>
        </p:spPr>
        <p:txBody>
          <a:bodyPr/>
          <a:lstStyle/>
          <a:p>
            <a:r>
              <a:rPr lang="en-US" altLang="en-US" sz="1800"/>
              <a:t>The granule of reuse is the granule of release.  Only components that are released through a tracking system can be effectively reused.</a:t>
            </a:r>
          </a:p>
          <a:p>
            <a:pPr lvl="1"/>
            <a:r>
              <a:rPr lang="en-US" altLang="en-US" sz="1600"/>
              <a:t>We reuse code if, and only if, to use you don’t have to look at source code, only its public header files.  You need only link with static librar-ies or include dynamic link libraries.</a:t>
            </a:r>
          </a:p>
          <a:p>
            <a:pPr lvl="1"/>
            <a:r>
              <a:rPr lang="en-US" altLang="en-US" sz="1600"/>
              <a:t>Whenever these libraries are fixed or enhanced we receive new versions which we install at our convenience.</a:t>
            </a:r>
            <a:br>
              <a:rPr lang="en-US" altLang="en-US" sz="1600"/>
            </a:br>
            <a:endParaRPr lang="en-US" altLang="en-US" sz="1600"/>
          </a:p>
          <a:p>
            <a:r>
              <a:rPr lang="en-US" altLang="en-US" sz="1800"/>
              <a:t>This granule is the package.</a:t>
            </a:r>
          </a:p>
          <a:p>
            <a:pPr lvl="1"/>
            <a:r>
              <a:rPr lang="en-US" altLang="en-US" sz="1600"/>
              <a:t>Is a package a module?  Not necessarily.  A package can be one or more modules - the important thing is that for tracking they are treated as a unit.</a:t>
            </a:r>
          </a:p>
        </p:txBody>
      </p:sp>
      <p:sp>
        <p:nvSpPr>
          <p:cNvPr id="83970" name="Footer Placeholder 3">
            <a:extLst>
              <a:ext uri="{FF2B5EF4-FFF2-40B4-BE49-F238E27FC236}">
                <a16:creationId xmlns:a16="http://schemas.microsoft.com/office/drawing/2014/main" id="{59427212-2D08-42C9-9161-C383688560F7}"/>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83971" name="Slide Number Placeholder 4">
            <a:extLst>
              <a:ext uri="{FF2B5EF4-FFF2-40B4-BE49-F238E27FC236}">
                <a16:creationId xmlns:a16="http://schemas.microsoft.com/office/drawing/2014/main" id="{B8146089-FCE2-4AB5-BF7C-4FE1108B014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F4C1242-F830-4BC7-A513-FA3829FDF1D4}" type="slidenum">
              <a:rPr lang="en-US" altLang="en-US" sz="1400">
                <a:solidFill>
                  <a:schemeClr val="accent2"/>
                </a:solidFill>
              </a:rPr>
              <a:pPr/>
              <a:t>41</a:t>
            </a:fld>
            <a:endParaRPr lang="en-US" altLang="en-US" sz="1400">
              <a:solidFill>
                <a:schemeClr val="accent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a:extLst>
              <a:ext uri="{FF2B5EF4-FFF2-40B4-BE49-F238E27FC236}">
                <a16:creationId xmlns:a16="http://schemas.microsoft.com/office/drawing/2014/main" id="{74244C39-7E55-4F00-8202-F117DF7A53AD}"/>
              </a:ext>
            </a:extLst>
          </p:cNvPr>
          <p:cNvSpPr>
            <a:spLocks noGrp="1" noChangeArrowheads="1"/>
          </p:cNvSpPr>
          <p:nvPr>
            <p:ph type="title"/>
          </p:nvPr>
        </p:nvSpPr>
        <p:spPr/>
        <p:txBody>
          <a:bodyPr/>
          <a:lstStyle/>
          <a:p>
            <a:r>
              <a:rPr lang="en-US" altLang="en-US"/>
              <a:t>Common Reuse Principle</a:t>
            </a:r>
          </a:p>
        </p:txBody>
      </p:sp>
      <p:sp>
        <p:nvSpPr>
          <p:cNvPr id="86021" name="Rectangle 3">
            <a:extLst>
              <a:ext uri="{FF2B5EF4-FFF2-40B4-BE49-F238E27FC236}">
                <a16:creationId xmlns:a16="http://schemas.microsoft.com/office/drawing/2014/main" id="{D2282604-5862-4155-A4C1-C75E4A880DC4}"/>
              </a:ext>
            </a:extLst>
          </p:cNvPr>
          <p:cNvSpPr>
            <a:spLocks noGrp="1" noChangeArrowheads="1"/>
          </p:cNvSpPr>
          <p:nvPr>
            <p:ph idx="1"/>
          </p:nvPr>
        </p:nvSpPr>
        <p:spPr/>
        <p:txBody>
          <a:bodyPr/>
          <a:lstStyle/>
          <a:p>
            <a:r>
              <a:rPr lang="en-US" altLang="en-US" sz="1800"/>
              <a:t>The classes in a package are reused together.  If you reuse one of the classes in a package, you reuse them all.</a:t>
            </a:r>
          </a:p>
          <a:p>
            <a:pPr lvl="1"/>
            <a:r>
              <a:rPr lang="en-US" altLang="en-US" sz="1600"/>
              <a:t>Generally, reusable classes collaborate with other classes that are part of the reusable abstraction.  This principle states that these classes belong in a package.</a:t>
            </a:r>
          </a:p>
          <a:p>
            <a:pPr lvl="1"/>
            <a:r>
              <a:rPr lang="en-US" altLang="en-US" sz="1600"/>
              <a:t>When a package is reused, a dependency is created on the whole package.</a:t>
            </a:r>
          </a:p>
          <a:p>
            <a:pPr lvl="1"/>
            <a:r>
              <a:rPr lang="en-US" altLang="en-US" sz="1600"/>
              <a:t>Every time the package is released the applications that reuse it must be re-evaluated and re-released.</a:t>
            </a:r>
          </a:p>
          <a:p>
            <a:pPr lvl="1"/>
            <a:r>
              <a:rPr lang="en-US" altLang="en-US" sz="1600"/>
              <a:t>We want to make sure that when we depend on a package we depend on most of the classes in the package, otherwise we are re-evaluating and re-distributing more than is necessary and wasting effort (remember “Small is Beautiful”).</a:t>
            </a:r>
          </a:p>
        </p:txBody>
      </p:sp>
      <p:sp>
        <p:nvSpPr>
          <p:cNvPr id="86018" name="Footer Placeholder 3">
            <a:extLst>
              <a:ext uri="{FF2B5EF4-FFF2-40B4-BE49-F238E27FC236}">
                <a16:creationId xmlns:a16="http://schemas.microsoft.com/office/drawing/2014/main" id="{C6862348-40FC-41AC-82DB-DD346E3334E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86019" name="Slide Number Placeholder 4">
            <a:extLst>
              <a:ext uri="{FF2B5EF4-FFF2-40B4-BE49-F238E27FC236}">
                <a16:creationId xmlns:a16="http://schemas.microsoft.com/office/drawing/2014/main" id="{0C3B291F-6D51-4891-8139-B89EC33B61E2}"/>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E008777-1813-4A7B-B0F2-10ED8F07F271}" type="slidenum">
              <a:rPr lang="en-US" altLang="en-US" sz="1400">
                <a:solidFill>
                  <a:schemeClr val="accent2"/>
                </a:solidFill>
              </a:rPr>
              <a:pPr/>
              <a:t>42</a:t>
            </a:fld>
            <a:endParaRPr lang="en-US" altLang="en-US" sz="1400">
              <a:solidFill>
                <a:schemeClr val="accent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2">
            <a:extLst>
              <a:ext uri="{FF2B5EF4-FFF2-40B4-BE49-F238E27FC236}">
                <a16:creationId xmlns:a16="http://schemas.microsoft.com/office/drawing/2014/main" id="{4814B371-7C04-4268-B04A-2B62A4D7B343}"/>
              </a:ext>
            </a:extLst>
          </p:cNvPr>
          <p:cNvSpPr>
            <a:spLocks noGrp="1" noChangeArrowheads="1"/>
          </p:cNvSpPr>
          <p:nvPr>
            <p:ph type="title"/>
          </p:nvPr>
        </p:nvSpPr>
        <p:spPr/>
        <p:txBody>
          <a:bodyPr/>
          <a:lstStyle/>
          <a:p>
            <a:r>
              <a:rPr lang="en-US" altLang="en-US"/>
              <a:t>Common Closure Principle</a:t>
            </a:r>
          </a:p>
        </p:txBody>
      </p:sp>
      <p:sp>
        <p:nvSpPr>
          <p:cNvPr id="88069" name="Rectangle 3">
            <a:extLst>
              <a:ext uri="{FF2B5EF4-FFF2-40B4-BE49-F238E27FC236}">
                <a16:creationId xmlns:a16="http://schemas.microsoft.com/office/drawing/2014/main" id="{1386C8A8-86D1-4ECF-970D-70D3CBBBC928}"/>
              </a:ext>
            </a:extLst>
          </p:cNvPr>
          <p:cNvSpPr>
            <a:spLocks noGrp="1" noChangeArrowheads="1"/>
          </p:cNvSpPr>
          <p:nvPr>
            <p:ph idx="1"/>
          </p:nvPr>
        </p:nvSpPr>
        <p:spPr/>
        <p:txBody>
          <a:bodyPr/>
          <a:lstStyle/>
          <a:p>
            <a:r>
              <a:rPr lang="en-US" altLang="en-US" sz="1800"/>
              <a:t>The classes in a package should be closed together against the same kinds of changes.  A change that effects a package affects all the classes in that package.</a:t>
            </a:r>
          </a:p>
          <a:p>
            <a:pPr lvl="1"/>
            <a:r>
              <a:rPr lang="en-US" altLang="en-US" sz="1600"/>
              <a:t>If code in an application must change (and that happens constantly during development) we want the changes to occur entirely in one package.</a:t>
            </a:r>
          </a:p>
          <a:p>
            <a:pPr lvl="1"/>
            <a:r>
              <a:rPr lang="en-US" altLang="en-US" sz="1600"/>
              <a:t>If we fix a latent error or performance bug we want to fix and re-release only one package.</a:t>
            </a:r>
          </a:p>
          <a:p>
            <a:pPr lvl="1"/>
            <a:r>
              <a:rPr lang="en-US" altLang="en-US" sz="1600"/>
              <a:t>The Common Closure Principle is an attempt to gather together in one place all the classes that are likely to change for the same reasons.</a:t>
            </a:r>
          </a:p>
          <a:p>
            <a:pPr lvl="1"/>
            <a:r>
              <a:rPr lang="en-US" altLang="en-US" sz="1600"/>
              <a:t>The principle groups together classes which cannot be closed against certain types of changes, e.g., based on requirements or platform.</a:t>
            </a:r>
          </a:p>
        </p:txBody>
      </p:sp>
      <p:sp>
        <p:nvSpPr>
          <p:cNvPr id="88066" name="Footer Placeholder 3">
            <a:extLst>
              <a:ext uri="{FF2B5EF4-FFF2-40B4-BE49-F238E27FC236}">
                <a16:creationId xmlns:a16="http://schemas.microsoft.com/office/drawing/2014/main" id="{CF42BF71-D64B-477E-99DB-2CD638A5120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88067" name="Slide Number Placeholder 4">
            <a:extLst>
              <a:ext uri="{FF2B5EF4-FFF2-40B4-BE49-F238E27FC236}">
                <a16:creationId xmlns:a16="http://schemas.microsoft.com/office/drawing/2014/main" id="{3F7F3A59-E1B7-4C0B-8E5E-FC6DCF5F09B8}"/>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858D17F-DCB6-42A4-8656-0C23EE838F12}" type="slidenum">
              <a:rPr lang="en-US" altLang="en-US" sz="1400">
                <a:solidFill>
                  <a:schemeClr val="accent2"/>
                </a:solidFill>
              </a:rPr>
              <a:pPr/>
              <a:t>43</a:t>
            </a:fld>
            <a:endParaRPr lang="en-US" altLang="en-US" sz="1400">
              <a:solidFill>
                <a:schemeClr val="accent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a:extLst>
              <a:ext uri="{FF2B5EF4-FFF2-40B4-BE49-F238E27FC236}">
                <a16:creationId xmlns:a16="http://schemas.microsoft.com/office/drawing/2014/main" id="{C603CCF8-F231-4691-AD39-CC5B5DE74950}"/>
              </a:ext>
            </a:extLst>
          </p:cNvPr>
          <p:cNvSpPr>
            <a:spLocks noGrp="1" noChangeArrowheads="1"/>
          </p:cNvSpPr>
          <p:nvPr>
            <p:ph type="title"/>
          </p:nvPr>
        </p:nvSpPr>
        <p:spPr/>
        <p:txBody>
          <a:bodyPr/>
          <a:lstStyle/>
          <a:p>
            <a:r>
              <a:rPr lang="en-US" altLang="en-US"/>
              <a:t>Acyclic Dependencies Principle</a:t>
            </a:r>
          </a:p>
        </p:txBody>
      </p:sp>
      <p:sp>
        <p:nvSpPr>
          <p:cNvPr id="90117" name="Rectangle 3">
            <a:extLst>
              <a:ext uri="{FF2B5EF4-FFF2-40B4-BE49-F238E27FC236}">
                <a16:creationId xmlns:a16="http://schemas.microsoft.com/office/drawing/2014/main" id="{1E00F5D6-52F2-46BD-9AAE-566CB5A5C042}"/>
              </a:ext>
            </a:extLst>
          </p:cNvPr>
          <p:cNvSpPr>
            <a:spLocks noGrp="1" noChangeArrowheads="1"/>
          </p:cNvSpPr>
          <p:nvPr>
            <p:ph idx="1"/>
          </p:nvPr>
        </p:nvSpPr>
        <p:spPr>
          <a:xfrm>
            <a:off x="685800" y="1447800"/>
            <a:ext cx="7772400" cy="4572000"/>
          </a:xfrm>
        </p:spPr>
        <p:txBody>
          <a:bodyPr/>
          <a:lstStyle/>
          <a:p>
            <a:r>
              <a:rPr lang="en-US" altLang="en-US" sz="1800"/>
              <a:t>The dependency graph describing relationships between packages in a program must contain no cycles.</a:t>
            </a:r>
          </a:p>
          <a:p>
            <a:pPr lvl="1"/>
            <a:r>
              <a:rPr lang="en-US" altLang="en-US" sz="1600"/>
              <a:t>The issue here is to ensure there are no mutual dependencies.</a:t>
            </a:r>
          </a:p>
          <a:p>
            <a:pPr lvl="1"/>
            <a:r>
              <a:rPr lang="en-US" altLang="en-US" sz="1600"/>
              <a:t>The package is a unit of work assigned to an individual or team.</a:t>
            </a:r>
          </a:p>
          <a:p>
            <a:pPr lvl="1"/>
            <a:r>
              <a:rPr lang="en-US" altLang="en-US" sz="1600"/>
              <a:t>When a package is released, it is put under configuration control and made available for others to use.</a:t>
            </a:r>
          </a:p>
          <a:p>
            <a:pPr lvl="1"/>
            <a:r>
              <a:rPr lang="en-US" altLang="en-US" sz="1600"/>
              <a:t>Other teams can decide whether or not to immediately adopt the new release, since adopting a new release may break their code.</a:t>
            </a:r>
          </a:p>
          <a:p>
            <a:pPr lvl="1"/>
            <a:r>
              <a:rPr lang="en-US" altLang="en-US" sz="1600"/>
              <a:t>Thus changes made do not need to have an immediate effect on another team.</a:t>
            </a:r>
          </a:p>
          <a:p>
            <a:pPr lvl="1"/>
            <a:r>
              <a:rPr lang="en-US" altLang="en-US" sz="1600"/>
              <a:t>To make this sensible process work there can be no mutual dependencies between packages.</a:t>
            </a:r>
          </a:p>
        </p:txBody>
      </p:sp>
      <p:sp>
        <p:nvSpPr>
          <p:cNvPr id="90114" name="Footer Placeholder 3">
            <a:extLst>
              <a:ext uri="{FF2B5EF4-FFF2-40B4-BE49-F238E27FC236}">
                <a16:creationId xmlns:a16="http://schemas.microsoft.com/office/drawing/2014/main" id="{E638DC82-1771-4B84-A24E-D7428E1D3547}"/>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90115" name="Slide Number Placeholder 4">
            <a:extLst>
              <a:ext uri="{FF2B5EF4-FFF2-40B4-BE49-F238E27FC236}">
                <a16:creationId xmlns:a16="http://schemas.microsoft.com/office/drawing/2014/main" id="{73C51BA8-4C64-4DD4-BE59-9F8C9F77A5B9}"/>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C6FBE92-950D-41ED-83A1-9F008C408316}" type="slidenum">
              <a:rPr lang="en-US" altLang="en-US" sz="1400">
                <a:solidFill>
                  <a:schemeClr val="accent2"/>
                </a:solidFill>
              </a:rPr>
              <a:pPr/>
              <a:t>44</a:t>
            </a:fld>
            <a:endParaRPr lang="en-US" altLang="en-US" sz="1400">
              <a:solidFill>
                <a:schemeClr val="accent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a:extLst>
              <a:ext uri="{FF2B5EF4-FFF2-40B4-BE49-F238E27FC236}">
                <a16:creationId xmlns:a16="http://schemas.microsoft.com/office/drawing/2014/main" id="{536AEFF1-38F3-43A4-9F75-A03457233DA4}"/>
              </a:ext>
            </a:extLst>
          </p:cNvPr>
          <p:cNvSpPr>
            <a:spLocks noGrp="1" noChangeArrowheads="1"/>
          </p:cNvSpPr>
          <p:nvPr>
            <p:ph type="title"/>
          </p:nvPr>
        </p:nvSpPr>
        <p:spPr/>
        <p:txBody>
          <a:bodyPr/>
          <a:lstStyle/>
          <a:p>
            <a:r>
              <a:rPr lang="en-US" altLang="en-US"/>
              <a:t>Build Map</a:t>
            </a:r>
          </a:p>
        </p:txBody>
      </p:sp>
      <p:sp>
        <p:nvSpPr>
          <p:cNvPr id="92165" name="Rectangle 3">
            <a:extLst>
              <a:ext uri="{FF2B5EF4-FFF2-40B4-BE49-F238E27FC236}">
                <a16:creationId xmlns:a16="http://schemas.microsoft.com/office/drawing/2014/main" id="{1BAFB8E2-83DC-4C2B-9118-E2F299495F2C}"/>
              </a:ext>
            </a:extLst>
          </p:cNvPr>
          <p:cNvSpPr>
            <a:spLocks noGrp="1" noChangeArrowheads="1"/>
          </p:cNvSpPr>
          <p:nvPr>
            <p:ph idx="1"/>
          </p:nvPr>
        </p:nvSpPr>
        <p:spPr>
          <a:xfrm>
            <a:off x="685800" y="1371600"/>
            <a:ext cx="7772400" cy="4724400"/>
          </a:xfrm>
        </p:spPr>
        <p:txBody>
          <a:bodyPr/>
          <a:lstStyle/>
          <a:p>
            <a:r>
              <a:rPr lang="en-US" altLang="en-US" sz="1800"/>
              <a:t>The package dependency graph is a build map.</a:t>
            </a:r>
          </a:p>
          <a:p>
            <a:pPr lvl="1"/>
            <a:r>
              <a:rPr lang="en-US" altLang="en-US" sz="1600"/>
              <a:t>lowest level packages are built first</a:t>
            </a:r>
          </a:p>
          <a:p>
            <a:pPr lvl="1"/>
            <a:r>
              <a:rPr lang="en-US" altLang="en-US" sz="1600"/>
              <a:t>then the packages that depend of them are build</a:t>
            </a:r>
          </a:p>
          <a:p>
            <a:pPr lvl="1"/>
            <a:r>
              <a:rPr lang="en-US" altLang="en-US" sz="1600"/>
              <a:t>this process continues until the build is complete</a:t>
            </a:r>
            <a:br>
              <a:rPr lang="en-US" altLang="en-US" sz="1600"/>
            </a:br>
            <a:endParaRPr lang="en-US" altLang="en-US" sz="1600"/>
          </a:p>
          <a:p>
            <a:r>
              <a:rPr lang="en-US" altLang="en-US" sz="1800"/>
              <a:t>Packages may or may not have a structure that matches the activity decomposition in the program.</a:t>
            </a:r>
          </a:p>
          <a:p>
            <a:pPr lvl="1"/>
            <a:r>
              <a:rPr lang="en-US" altLang="en-US" sz="1600"/>
              <a:t>that is why packages are not the same as modules</a:t>
            </a:r>
          </a:p>
          <a:p>
            <a:pPr lvl="1"/>
            <a:r>
              <a:rPr lang="en-US" altLang="en-US" sz="1600"/>
              <a:t>a program is described by its activities</a:t>
            </a:r>
          </a:p>
          <a:p>
            <a:pPr lvl="1"/>
            <a:r>
              <a:rPr lang="en-US" altLang="en-US" sz="1600"/>
              <a:t>activities are designed and implemented with modules</a:t>
            </a:r>
          </a:p>
          <a:p>
            <a:pPr lvl="1"/>
            <a:r>
              <a:rPr lang="en-US" altLang="en-US" sz="1600"/>
              <a:t>modules are partitioned into packages to isolate mutual dependencies to within a single package.</a:t>
            </a:r>
          </a:p>
          <a:p>
            <a:pPr lvl="1"/>
            <a:r>
              <a:rPr lang="en-US" altLang="en-US" sz="1600"/>
              <a:t>packages are the unit of assigned work and release</a:t>
            </a:r>
          </a:p>
        </p:txBody>
      </p:sp>
      <p:sp>
        <p:nvSpPr>
          <p:cNvPr id="92162" name="Footer Placeholder 3">
            <a:extLst>
              <a:ext uri="{FF2B5EF4-FFF2-40B4-BE49-F238E27FC236}">
                <a16:creationId xmlns:a16="http://schemas.microsoft.com/office/drawing/2014/main" id="{7823D472-3D05-4E31-B048-35527A7B30EF}"/>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92163" name="Slide Number Placeholder 4">
            <a:extLst>
              <a:ext uri="{FF2B5EF4-FFF2-40B4-BE49-F238E27FC236}">
                <a16:creationId xmlns:a16="http://schemas.microsoft.com/office/drawing/2014/main" id="{5A98232D-250E-42E7-A6CF-90DDED1BF75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C99B582-0CBE-43FC-88DF-9E1AFEC22929}" type="slidenum">
              <a:rPr lang="en-US" altLang="en-US" sz="1400">
                <a:solidFill>
                  <a:schemeClr val="accent2"/>
                </a:solidFill>
              </a:rPr>
              <a:pPr/>
              <a:t>45</a:t>
            </a:fld>
            <a:endParaRPr lang="en-US" altLang="en-US" sz="1400">
              <a:solidFill>
                <a:schemeClr val="accent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2">
            <a:extLst>
              <a:ext uri="{FF2B5EF4-FFF2-40B4-BE49-F238E27FC236}">
                <a16:creationId xmlns:a16="http://schemas.microsoft.com/office/drawing/2014/main" id="{CC46BC0B-284E-499C-B1B4-6E54BB64DC1C}"/>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94213" name="Rectangle 3">
            <a:extLst>
              <a:ext uri="{FF2B5EF4-FFF2-40B4-BE49-F238E27FC236}">
                <a16:creationId xmlns:a16="http://schemas.microsoft.com/office/drawing/2014/main" id="{053FCB1E-3A06-4F1F-9956-A7130FC4C277}"/>
              </a:ext>
            </a:extLst>
          </p:cNvPr>
          <p:cNvSpPr>
            <a:spLocks noGrp="1" noChangeArrowheads="1"/>
          </p:cNvSpPr>
          <p:nvPr>
            <p:ph idx="1"/>
          </p:nvPr>
        </p:nvSpPr>
        <p:spPr/>
        <p:txBody>
          <a:bodyPr/>
          <a:lstStyle/>
          <a:p>
            <a:r>
              <a:rPr lang="en-US" altLang="en-US" sz="1800"/>
              <a:t>The Granularity Issue is one of implementation more than design.  There are three important principles associated with a system’s granularity:</a:t>
            </a:r>
          </a:p>
          <a:p>
            <a:pPr lvl="1"/>
            <a:r>
              <a:rPr lang="en-US" altLang="en-US" sz="1600"/>
              <a:t>The Reuse/Release Equivalence Principle - packages are the unit of release.</a:t>
            </a:r>
          </a:p>
          <a:p>
            <a:pPr lvl="1"/>
            <a:endParaRPr lang="en-US" altLang="en-US" sz="1600"/>
          </a:p>
          <a:p>
            <a:pPr lvl="1"/>
            <a:r>
              <a:rPr lang="en-US" altLang="en-US" sz="1600"/>
              <a:t>The Common Reuse Principle - classes in a package are reused together.</a:t>
            </a:r>
          </a:p>
          <a:p>
            <a:pPr lvl="1"/>
            <a:endParaRPr lang="en-US" altLang="en-US" sz="1600"/>
          </a:p>
          <a:p>
            <a:pPr lvl="1"/>
            <a:r>
              <a:rPr lang="en-US" altLang="en-US" sz="1600"/>
              <a:t>The Common Closure Principle - classes in a package should be closed together against the same kinds of changes.</a:t>
            </a:r>
          </a:p>
          <a:p>
            <a:pPr lvl="1"/>
            <a:endParaRPr lang="en-US" altLang="en-US" sz="1600"/>
          </a:p>
          <a:p>
            <a:pPr lvl="1"/>
            <a:r>
              <a:rPr lang="en-US" altLang="en-US" sz="1600"/>
              <a:t>The Acyclic Dependencies Principle - the dependencies between packages must have no cycles.</a:t>
            </a:r>
          </a:p>
        </p:txBody>
      </p:sp>
      <p:sp>
        <p:nvSpPr>
          <p:cNvPr id="94210" name="Footer Placeholder 3">
            <a:extLst>
              <a:ext uri="{FF2B5EF4-FFF2-40B4-BE49-F238E27FC236}">
                <a16:creationId xmlns:a16="http://schemas.microsoft.com/office/drawing/2014/main" id="{610847C1-65B3-4C11-85ED-2FF024CAB6C7}"/>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94211" name="Slide Number Placeholder 4">
            <a:extLst>
              <a:ext uri="{FF2B5EF4-FFF2-40B4-BE49-F238E27FC236}">
                <a16:creationId xmlns:a16="http://schemas.microsoft.com/office/drawing/2014/main" id="{2EA00F3E-F1B4-4D9D-8350-C130F21EC47F}"/>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D7C4B9-BE45-49C3-924E-CB59FA7DEFAC}" type="slidenum">
              <a:rPr lang="en-US" altLang="en-US" sz="1400">
                <a:solidFill>
                  <a:schemeClr val="accent2"/>
                </a:solidFill>
              </a:rPr>
              <a:pPr/>
              <a:t>46</a:t>
            </a:fld>
            <a:endParaRPr lang="en-US" altLang="en-US" sz="1400">
              <a:solidFill>
                <a:schemeClr val="accent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5FAA3780-94BC-4118-865F-DFC69553B275}"/>
              </a:ext>
            </a:extLst>
          </p:cNvPr>
          <p:cNvSpPr>
            <a:spLocks noGrp="1" noChangeArrowheads="1"/>
          </p:cNvSpPr>
          <p:nvPr>
            <p:ph type="ctrTitle"/>
          </p:nvPr>
        </p:nvSpPr>
        <p:spPr>
          <a:xfrm>
            <a:off x="685800" y="2286000"/>
            <a:ext cx="7772400" cy="1143000"/>
          </a:xfrm>
        </p:spPr>
        <p:txBody>
          <a:bodyPr anchor="ctr"/>
          <a:lstStyle/>
          <a:p>
            <a:r>
              <a:rPr lang="en-US" altLang="en-US" sz="3200"/>
              <a:t>The Stability Issue</a:t>
            </a:r>
          </a:p>
        </p:txBody>
      </p:sp>
      <p:sp>
        <p:nvSpPr>
          <p:cNvPr id="96259" name="Rectangle 3">
            <a:extLst>
              <a:ext uri="{FF2B5EF4-FFF2-40B4-BE49-F238E27FC236}">
                <a16:creationId xmlns:a16="http://schemas.microsoft.com/office/drawing/2014/main" id="{1B75BA51-01C7-4A68-89A2-319D9F5829D6}"/>
              </a:ext>
            </a:extLst>
          </p:cNvPr>
          <p:cNvSpPr>
            <a:spLocks noGrp="1" noChangeArrowheads="1"/>
          </p:cNvSpPr>
          <p:nvPr>
            <p:ph type="subTitle" idx="1"/>
          </p:nvPr>
        </p:nvSpPr>
        <p:spPr>
          <a:xfrm>
            <a:off x="1371600" y="3886200"/>
            <a:ext cx="6400800" cy="1752600"/>
          </a:xfrm>
        </p:spPr>
        <p:txBody>
          <a:bodyPr/>
          <a:lstStyle/>
          <a:p>
            <a:endParaRPr lang="en-US" altLang="en-US" sz="2000"/>
          </a:p>
          <a:p>
            <a:r>
              <a:rPr lang="en-US" altLang="en-US" sz="2000"/>
              <a:t>based on an article by Robert Martin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a:extLst>
              <a:ext uri="{FF2B5EF4-FFF2-40B4-BE49-F238E27FC236}">
                <a16:creationId xmlns:a16="http://schemas.microsoft.com/office/drawing/2014/main" id="{D891EAE3-06D5-48C8-B652-E3168FC1A78A}"/>
              </a:ext>
            </a:extLst>
          </p:cNvPr>
          <p:cNvSpPr>
            <a:spLocks noGrp="1" noChangeArrowheads="1"/>
          </p:cNvSpPr>
          <p:nvPr>
            <p:ph type="title"/>
          </p:nvPr>
        </p:nvSpPr>
        <p:spPr>
          <a:xfrm>
            <a:off x="533400" y="228600"/>
            <a:ext cx="8077200" cy="838200"/>
          </a:xfrm>
        </p:spPr>
        <p:txBody>
          <a:bodyPr/>
          <a:lstStyle/>
          <a:p>
            <a:r>
              <a:rPr lang="en-US" altLang="en-US"/>
              <a:t>Volatile &amp; Nonvolatile Dependencies</a:t>
            </a:r>
          </a:p>
        </p:txBody>
      </p:sp>
      <p:sp>
        <p:nvSpPr>
          <p:cNvPr id="98309" name="Rectangle 3">
            <a:extLst>
              <a:ext uri="{FF2B5EF4-FFF2-40B4-BE49-F238E27FC236}">
                <a16:creationId xmlns:a16="http://schemas.microsoft.com/office/drawing/2014/main" id="{54C495E7-A8A9-455E-BD29-C0105856DF95}"/>
              </a:ext>
            </a:extLst>
          </p:cNvPr>
          <p:cNvSpPr>
            <a:spLocks noGrp="1" noChangeArrowheads="1"/>
          </p:cNvSpPr>
          <p:nvPr>
            <p:ph idx="1"/>
          </p:nvPr>
        </p:nvSpPr>
        <p:spPr/>
        <p:txBody>
          <a:bodyPr/>
          <a:lstStyle/>
          <a:p>
            <a:r>
              <a:rPr lang="en-US" altLang="en-US" sz="1800"/>
              <a:t>Volatility describes how frequently a component changes.</a:t>
            </a:r>
          </a:p>
          <a:p>
            <a:pPr lvl="1"/>
            <a:r>
              <a:rPr lang="en-US" altLang="en-US" sz="1600"/>
              <a:t>if we say a component is volatile we mean that it is likely to change, perhaps due to changing requirements, latent errors, performance issues, or changes of platform</a:t>
            </a:r>
          </a:p>
          <a:p>
            <a:pPr lvl="1"/>
            <a:r>
              <a:rPr lang="en-US" altLang="en-US" sz="1600"/>
              <a:t>if we say a component is non-volatile we mean that it is very unlikely to change.</a:t>
            </a:r>
            <a:br>
              <a:rPr lang="en-US" altLang="en-US" sz="1600"/>
            </a:br>
            <a:endParaRPr lang="en-US" altLang="en-US" sz="1600"/>
          </a:p>
          <a:p>
            <a:r>
              <a:rPr lang="en-US" altLang="en-US" sz="1800"/>
              <a:t>Stability measures how volatile the component is:</a:t>
            </a:r>
          </a:p>
          <a:p>
            <a:pPr lvl="1"/>
            <a:r>
              <a:rPr lang="en-US" altLang="en-US" sz="1600"/>
              <a:t>The fewer things a component depends upon the more stable it is.  An abstract interface is highly stable.</a:t>
            </a:r>
          </a:p>
          <a:p>
            <a:pPr lvl="1"/>
            <a:r>
              <a:rPr lang="en-US" altLang="en-US" sz="1600"/>
              <a:t>The harder it is to change the more stable it is.  A common utility that many components already use is highly stable.</a:t>
            </a:r>
          </a:p>
        </p:txBody>
      </p:sp>
      <p:sp>
        <p:nvSpPr>
          <p:cNvPr id="98306" name="Footer Placeholder 3">
            <a:extLst>
              <a:ext uri="{FF2B5EF4-FFF2-40B4-BE49-F238E27FC236}">
                <a16:creationId xmlns:a16="http://schemas.microsoft.com/office/drawing/2014/main" id="{23723C7E-A9E8-4A8C-B76C-B91F92448BCA}"/>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98307" name="Slide Number Placeholder 4">
            <a:extLst>
              <a:ext uri="{FF2B5EF4-FFF2-40B4-BE49-F238E27FC236}">
                <a16:creationId xmlns:a16="http://schemas.microsoft.com/office/drawing/2014/main" id="{D89D0BD8-4D3E-4BE2-8AF4-9FF86968F142}"/>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1A5048-5392-44EC-A221-9093BEB94CC2}" type="slidenum">
              <a:rPr lang="en-US" altLang="en-US" sz="1400">
                <a:solidFill>
                  <a:schemeClr val="accent2"/>
                </a:solidFill>
              </a:rPr>
              <a:pPr/>
              <a:t>48</a:t>
            </a:fld>
            <a:endParaRPr lang="en-US" altLang="en-US" sz="1400">
              <a:solidFill>
                <a:schemeClr val="accent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a:extLst>
              <a:ext uri="{FF2B5EF4-FFF2-40B4-BE49-F238E27FC236}">
                <a16:creationId xmlns:a16="http://schemas.microsoft.com/office/drawing/2014/main" id="{3FC7A0B8-BBF2-445C-BBFF-161B52C8055E}"/>
              </a:ext>
            </a:extLst>
          </p:cNvPr>
          <p:cNvSpPr>
            <a:spLocks noGrp="1" noChangeArrowheads="1"/>
          </p:cNvSpPr>
          <p:nvPr>
            <p:ph type="title"/>
          </p:nvPr>
        </p:nvSpPr>
        <p:spPr/>
        <p:txBody>
          <a:bodyPr/>
          <a:lstStyle/>
          <a:p>
            <a:r>
              <a:rPr lang="en-US" altLang="en-US"/>
              <a:t>Independence and Responsibility</a:t>
            </a:r>
          </a:p>
        </p:txBody>
      </p:sp>
      <p:sp>
        <p:nvSpPr>
          <p:cNvPr id="100357" name="Rectangle 3">
            <a:extLst>
              <a:ext uri="{FF2B5EF4-FFF2-40B4-BE49-F238E27FC236}">
                <a16:creationId xmlns:a16="http://schemas.microsoft.com/office/drawing/2014/main" id="{F8240E23-E2C9-44CB-969D-486B1C639DA4}"/>
              </a:ext>
            </a:extLst>
          </p:cNvPr>
          <p:cNvSpPr>
            <a:spLocks noGrp="1" noChangeArrowheads="1"/>
          </p:cNvSpPr>
          <p:nvPr>
            <p:ph idx="1"/>
          </p:nvPr>
        </p:nvSpPr>
        <p:spPr/>
        <p:txBody>
          <a:bodyPr/>
          <a:lstStyle/>
          <a:p>
            <a:r>
              <a:rPr lang="en-US" altLang="en-US" sz="1800"/>
              <a:t>Independent classes are classes which do not depend on anything else.</a:t>
            </a:r>
          </a:p>
          <a:p>
            <a:pPr lvl="1"/>
            <a:r>
              <a:rPr lang="en-US" altLang="en-US" sz="1600"/>
              <a:t>Abstract classes are nearly independent - they do depend on the needs of their clients.</a:t>
            </a:r>
          </a:p>
          <a:p>
            <a:pPr lvl="1"/>
            <a:r>
              <a:rPr lang="en-US" altLang="en-US" sz="1600"/>
              <a:t>Independent classes are stable.  Nothing drives their change.</a:t>
            </a:r>
            <a:br>
              <a:rPr lang="en-US" altLang="en-US" sz="1600"/>
            </a:br>
            <a:endParaRPr lang="en-US" altLang="en-US" sz="1600"/>
          </a:p>
          <a:p>
            <a:r>
              <a:rPr lang="en-US" altLang="en-US" sz="1800"/>
              <a:t>Responsible classes are classes that are heavily depended upon.</a:t>
            </a:r>
          </a:p>
          <a:p>
            <a:pPr lvl="1"/>
            <a:r>
              <a:rPr lang="en-US" altLang="en-US" sz="1600"/>
              <a:t>A common utility like the standard C++ STL is responsible.</a:t>
            </a:r>
          </a:p>
          <a:p>
            <a:pPr lvl="1"/>
            <a:r>
              <a:rPr lang="en-US" altLang="en-US" sz="1600"/>
              <a:t>Responsible classes are stable.  They are too hard to change because a change implies many related changes in clients.</a:t>
            </a:r>
            <a:br>
              <a:rPr lang="en-US" altLang="en-US" sz="1600"/>
            </a:br>
            <a:endParaRPr lang="en-US" altLang="en-US" sz="1600"/>
          </a:p>
          <a:p>
            <a:r>
              <a:rPr lang="en-US" altLang="en-US" sz="1800"/>
              <a:t>The most stable classes are both Independent and Responsible.</a:t>
            </a:r>
            <a:br>
              <a:rPr lang="en-US" altLang="en-US" sz="1800"/>
            </a:br>
            <a:endParaRPr lang="en-US" altLang="en-US" sz="1800"/>
          </a:p>
          <a:p>
            <a:endParaRPr lang="en-US" altLang="en-US" sz="1800"/>
          </a:p>
        </p:txBody>
      </p:sp>
      <p:sp>
        <p:nvSpPr>
          <p:cNvPr id="100354" name="Footer Placeholder 3">
            <a:extLst>
              <a:ext uri="{FF2B5EF4-FFF2-40B4-BE49-F238E27FC236}">
                <a16:creationId xmlns:a16="http://schemas.microsoft.com/office/drawing/2014/main" id="{E1B1A2E6-D086-4101-9CA7-72133EC9A508}"/>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00355" name="Slide Number Placeholder 4">
            <a:extLst>
              <a:ext uri="{FF2B5EF4-FFF2-40B4-BE49-F238E27FC236}">
                <a16:creationId xmlns:a16="http://schemas.microsoft.com/office/drawing/2014/main" id="{FDDDF585-51DA-4656-8B31-63D3ABF770CD}"/>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1C330AE-BF0B-4536-951E-731EE31045B9}" type="slidenum">
              <a:rPr lang="en-US" altLang="en-US" sz="1400">
                <a:solidFill>
                  <a:schemeClr val="accent2"/>
                </a:solidFill>
              </a:rPr>
              <a:pPr/>
              <a:t>49</a:t>
            </a:fld>
            <a:endParaRPr lang="en-US" altLang="en-US" sz="140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6C5A033-759C-40BD-B92A-D53F46719C8D}"/>
              </a:ext>
            </a:extLst>
          </p:cNvPr>
          <p:cNvSpPr>
            <a:spLocks noGrp="1" noChangeArrowheads="1"/>
          </p:cNvSpPr>
          <p:nvPr>
            <p:ph type="ctrTitle"/>
          </p:nvPr>
        </p:nvSpPr>
        <p:spPr>
          <a:xfrm>
            <a:off x="685800" y="2286000"/>
            <a:ext cx="7772400" cy="1143000"/>
          </a:xfrm>
        </p:spPr>
        <p:txBody>
          <a:bodyPr anchor="ctr"/>
          <a:lstStyle/>
          <a:p>
            <a:r>
              <a:rPr lang="en-US" altLang="en-US" sz="3200"/>
              <a:t>The Open/Closed Principle</a:t>
            </a:r>
          </a:p>
        </p:txBody>
      </p:sp>
      <p:sp>
        <p:nvSpPr>
          <p:cNvPr id="10243" name="Rectangle 3">
            <a:extLst>
              <a:ext uri="{FF2B5EF4-FFF2-40B4-BE49-F238E27FC236}">
                <a16:creationId xmlns:a16="http://schemas.microsoft.com/office/drawing/2014/main" id="{1E35C026-400E-4A7C-86FE-301DE56CCE6F}"/>
              </a:ext>
            </a:extLst>
          </p:cNvPr>
          <p:cNvSpPr>
            <a:spLocks noGrp="1" noChangeArrowheads="1"/>
          </p:cNvSpPr>
          <p:nvPr>
            <p:ph type="subTitle" idx="1"/>
          </p:nvPr>
        </p:nvSpPr>
        <p:spPr>
          <a:xfrm>
            <a:off x="1371600" y="3886200"/>
            <a:ext cx="6400800" cy="1752600"/>
          </a:xfrm>
        </p:spPr>
        <p:txBody>
          <a:bodyPr/>
          <a:lstStyle/>
          <a:p>
            <a:endParaRPr lang="en-US" altLang="en-US" sz="2000"/>
          </a:p>
          <a:p>
            <a:r>
              <a:rPr lang="en-US" altLang="en-US" sz="2000"/>
              <a:t>based on an article of that title by Robert Martin</a:t>
            </a:r>
          </a:p>
          <a:p>
            <a:endParaRPr lang="en-US" altLang="en-US" sz="2000"/>
          </a:p>
          <a:p>
            <a:endParaRPr lang="en-US" altLang="en-US" sz="2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2">
            <a:extLst>
              <a:ext uri="{FF2B5EF4-FFF2-40B4-BE49-F238E27FC236}">
                <a16:creationId xmlns:a16="http://schemas.microsoft.com/office/drawing/2014/main" id="{12954DCF-4DB4-43C8-8259-6222CF1634F1}"/>
              </a:ext>
            </a:extLst>
          </p:cNvPr>
          <p:cNvSpPr>
            <a:spLocks noGrp="1" noChangeArrowheads="1"/>
          </p:cNvSpPr>
          <p:nvPr>
            <p:ph type="title"/>
          </p:nvPr>
        </p:nvSpPr>
        <p:spPr/>
        <p:txBody>
          <a:bodyPr/>
          <a:lstStyle/>
          <a:p>
            <a:r>
              <a:rPr lang="en-US" altLang="en-US"/>
              <a:t>Stable Dependencies Principle</a:t>
            </a:r>
          </a:p>
        </p:txBody>
      </p:sp>
      <p:sp>
        <p:nvSpPr>
          <p:cNvPr id="102405" name="Rectangle 3">
            <a:extLst>
              <a:ext uri="{FF2B5EF4-FFF2-40B4-BE49-F238E27FC236}">
                <a16:creationId xmlns:a16="http://schemas.microsoft.com/office/drawing/2014/main" id="{B56CCCEC-23B2-4E7A-B6A6-B1051791787D}"/>
              </a:ext>
            </a:extLst>
          </p:cNvPr>
          <p:cNvSpPr>
            <a:spLocks noGrp="1" noChangeArrowheads="1"/>
          </p:cNvSpPr>
          <p:nvPr>
            <p:ph idx="1"/>
          </p:nvPr>
        </p:nvSpPr>
        <p:spPr/>
        <p:txBody>
          <a:bodyPr/>
          <a:lstStyle/>
          <a:p>
            <a:r>
              <a:rPr lang="en-US" altLang="en-US" sz="1800"/>
              <a:t>Every complex program must be layered to make its implementation manageable.  We organize these layers into packages. This implies dependency relationships between the packages that make up a program.</a:t>
            </a:r>
            <a:br>
              <a:rPr lang="en-US" altLang="en-US" sz="1800"/>
            </a:br>
            <a:endParaRPr lang="en-US" altLang="en-US" sz="1800"/>
          </a:p>
          <a:p>
            <a:r>
              <a:rPr lang="en-US" altLang="en-US" sz="1800"/>
              <a:t>The Stable Dependencies Principle states that:</a:t>
            </a:r>
          </a:p>
          <a:p>
            <a:pPr lvl="1"/>
            <a:r>
              <a:rPr lang="en-US" altLang="en-US" sz="1600"/>
              <a:t>the dependencies between packages in a design should be in the direction of stability of the packages</a:t>
            </a:r>
          </a:p>
          <a:p>
            <a:pPr lvl="1"/>
            <a:r>
              <a:rPr lang="en-US" altLang="en-US" sz="1600"/>
              <a:t>a package should only depend on packages that are more stable than it is</a:t>
            </a:r>
          </a:p>
        </p:txBody>
      </p:sp>
      <p:sp>
        <p:nvSpPr>
          <p:cNvPr id="102402" name="Footer Placeholder 3">
            <a:extLst>
              <a:ext uri="{FF2B5EF4-FFF2-40B4-BE49-F238E27FC236}">
                <a16:creationId xmlns:a16="http://schemas.microsoft.com/office/drawing/2014/main" id="{ACF6B1F8-2465-48AC-9A9E-16FC4468585B}"/>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02403" name="Slide Number Placeholder 4">
            <a:extLst>
              <a:ext uri="{FF2B5EF4-FFF2-40B4-BE49-F238E27FC236}">
                <a16:creationId xmlns:a16="http://schemas.microsoft.com/office/drawing/2014/main" id="{7779EA7A-E644-48B3-AAB2-A3527B13F330}"/>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A832F6-5CD5-48CE-AD6F-8C6C20C10F35}" type="slidenum">
              <a:rPr lang="en-US" altLang="en-US" sz="1400">
                <a:solidFill>
                  <a:schemeClr val="accent2"/>
                </a:solidFill>
              </a:rPr>
              <a:pPr/>
              <a:t>50</a:t>
            </a:fld>
            <a:endParaRPr lang="en-US" altLang="en-US" sz="1400">
              <a:solidFill>
                <a:schemeClr val="accent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2">
            <a:extLst>
              <a:ext uri="{FF2B5EF4-FFF2-40B4-BE49-F238E27FC236}">
                <a16:creationId xmlns:a16="http://schemas.microsoft.com/office/drawing/2014/main" id="{68C261D7-15D5-47A5-A09B-0F922C00340D}"/>
              </a:ext>
            </a:extLst>
          </p:cNvPr>
          <p:cNvSpPr>
            <a:spLocks noGrp="1" noChangeArrowheads="1"/>
          </p:cNvSpPr>
          <p:nvPr>
            <p:ph type="title"/>
          </p:nvPr>
        </p:nvSpPr>
        <p:spPr/>
        <p:txBody>
          <a:bodyPr/>
          <a:lstStyle/>
          <a:p>
            <a:r>
              <a:rPr lang="en-US" altLang="en-US"/>
              <a:t>Good Volatility</a:t>
            </a:r>
          </a:p>
        </p:txBody>
      </p:sp>
      <p:sp>
        <p:nvSpPr>
          <p:cNvPr id="104453" name="Rectangle 3">
            <a:extLst>
              <a:ext uri="{FF2B5EF4-FFF2-40B4-BE49-F238E27FC236}">
                <a16:creationId xmlns:a16="http://schemas.microsoft.com/office/drawing/2014/main" id="{63E76BE1-B92E-4B6B-B943-3245972305AB}"/>
              </a:ext>
            </a:extLst>
          </p:cNvPr>
          <p:cNvSpPr>
            <a:spLocks noGrp="1" noChangeArrowheads="1"/>
          </p:cNvSpPr>
          <p:nvPr>
            <p:ph idx="1"/>
          </p:nvPr>
        </p:nvSpPr>
        <p:spPr>
          <a:xfrm>
            <a:off x="685800" y="1600200"/>
            <a:ext cx="7772400" cy="4495800"/>
          </a:xfrm>
        </p:spPr>
        <p:txBody>
          <a:bodyPr/>
          <a:lstStyle/>
          <a:p>
            <a:r>
              <a:rPr lang="en-US" altLang="en-US" sz="1800"/>
              <a:t>Some volatility is necessary in a design if it is to be maintained.</a:t>
            </a:r>
          </a:p>
          <a:p>
            <a:pPr lvl="1"/>
            <a:r>
              <a:rPr lang="en-US" altLang="en-US" sz="1600"/>
              <a:t>We encourage volatility with the Open/Closed Principle.</a:t>
            </a:r>
          </a:p>
          <a:p>
            <a:pPr lvl="1"/>
            <a:r>
              <a:rPr lang="en-US" altLang="en-US" sz="1600"/>
              <a:t>By using this principle we design packages to support certain kinds of changes.</a:t>
            </a:r>
            <a:br>
              <a:rPr lang="en-US" altLang="en-US" sz="1600"/>
            </a:br>
            <a:endParaRPr lang="en-US" altLang="en-US" sz="1600"/>
          </a:p>
          <a:p>
            <a:r>
              <a:rPr lang="en-US" altLang="en-US" sz="1800"/>
              <a:t>Any package that is difficult to change should not depend on a package that we expect to be volatile.</a:t>
            </a:r>
          </a:p>
        </p:txBody>
      </p:sp>
      <p:sp>
        <p:nvSpPr>
          <p:cNvPr id="104450" name="Footer Placeholder 3">
            <a:extLst>
              <a:ext uri="{FF2B5EF4-FFF2-40B4-BE49-F238E27FC236}">
                <a16:creationId xmlns:a16="http://schemas.microsoft.com/office/drawing/2014/main" id="{44FCB90E-34B8-49AE-821B-9F3208B8007E}"/>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04451" name="Slide Number Placeholder 4">
            <a:extLst>
              <a:ext uri="{FF2B5EF4-FFF2-40B4-BE49-F238E27FC236}">
                <a16:creationId xmlns:a16="http://schemas.microsoft.com/office/drawing/2014/main" id="{CF4BE3CE-B7F9-4037-9756-EDC39C2A92A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6E7A1B-9D97-4A26-AFA3-AB4A3F881A1C}" type="slidenum">
              <a:rPr lang="en-US" altLang="en-US" sz="1400">
                <a:solidFill>
                  <a:schemeClr val="accent2"/>
                </a:solidFill>
              </a:rPr>
              <a:pPr/>
              <a:t>51</a:t>
            </a:fld>
            <a:endParaRPr lang="en-US" altLang="en-US" sz="1400">
              <a:solidFill>
                <a:schemeClr val="accent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2">
            <a:extLst>
              <a:ext uri="{FF2B5EF4-FFF2-40B4-BE49-F238E27FC236}">
                <a16:creationId xmlns:a16="http://schemas.microsoft.com/office/drawing/2014/main" id="{77C2D1F7-46C7-4176-975B-11A8485AA952}"/>
              </a:ext>
            </a:extLst>
          </p:cNvPr>
          <p:cNvSpPr>
            <a:spLocks noGrp="1" noChangeArrowheads="1"/>
          </p:cNvSpPr>
          <p:nvPr>
            <p:ph type="title"/>
          </p:nvPr>
        </p:nvSpPr>
        <p:spPr>
          <a:xfrm>
            <a:off x="685800" y="228600"/>
            <a:ext cx="7772400" cy="914400"/>
          </a:xfrm>
        </p:spPr>
        <p:txBody>
          <a:bodyPr>
            <a:normAutofit fontScale="90000"/>
          </a:bodyPr>
          <a:lstStyle/>
          <a:p>
            <a:r>
              <a:rPr lang="en-US" altLang="en-US"/>
              <a:t>Positional Stability</a:t>
            </a:r>
            <a:br>
              <a:rPr lang="en-US" altLang="en-US"/>
            </a:br>
            <a:r>
              <a:rPr lang="en-US" altLang="en-US"/>
              <a:t>Measuring Dependency</a:t>
            </a:r>
          </a:p>
        </p:txBody>
      </p:sp>
      <p:sp>
        <p:nvSpPr>
          <p:cNvPr id="106501" name="Rectangle 3">
            <a:extLst>
              <a:ext uri="{FF2B5EF4-FFF2-40B4-BE49-F238E27FC236}">
                <a16:creationId xmlns:a16="http://schemas.microsoft.com/office/drawing/2014/main" id="{7ACDE824-A054-4DB3-9F6D-92C499B98755}"/>
              </a:ext>
            </a:extLst>
          </p:cNvPr>
          <p:cNvSpPr>
            <a:spLocks noGrp="1" noChangeArrowheads="1"/>
          </p:cNvSpPr>
          <p:nvPr>
            <p:ph idx="1"/>
          </p:nvPr>
        </p:nvSpPr>
        <p:spPr>
          <a:xfrm>
            <a:off x="457200" y="1524000"/>
            <a:ext cx="8077200" cy="4114800"/>
          </a:xfrm>
        </p:spPr>
        <p:txBody>
          <a:bodyPr/>
          <a:lstStyle/>
          <a:p>
            <a:r>
              <a:rPr lang="en-US" altLang="en-US" sz="1800"/>
              <a:t>Positional stability is based on the number of dependencies that enter and leave a package:</a:t>
            </a:r>
          </a:p>
          <a:p>
            <a:pPr lvl="1"/>
            <a:r>
              <a:rPr lang="en-US" altLang="en-US" sz="1600"/>
              <a:t>Afferent Couplings:</a:t>
            </a:r>
            <a:br>
              <a:rPr lang="en-US" altLang="en-US" sz="1600"/>
            </a:br>
            <a:r>
              <a:rPr lang="en-US" altLang="en-US" sz="1600"/>
              <a:t>Ca = number of classes outside package depending on classes inside package</a:t>
            </a:r>
          </a:p>
          <a:p>
            <a:pPr lvl="1"/>
            <a:r>
              <a:rPr lang="en-US" altLang="en-US" sz="1600"/>
              <a:t>Efferent Couplings:</a:t>
            </a:r>
            <a:br>
              <a:rPr lang="en-US" altLang="en-US" sz="1600"/>
            </a:br>
            <a:r>
              <a:rPr lang="en-US" altLang="en-US" sz="1600"/>
              <a:t>Ce = number of classes inside package that depend on outside classes</a:t>
            </a:r>
          </a:p>
          <a:p>
            <a:pPr lvl="1"/>
            <a:r>
              <a:rPr lang="en-US" altLang="en-US" sz="1600"/>
              <a:t>Instability:</a:t>
            </a:r>
            <a:br>
              <a:rPr lang="en-US" altLang="en-US" sz="1600"/>
            </a:br>
            <a:r>
              <a:rPr lang="en-US" altLang="en-US" sz="1600"/>
              <a:t>I = Ce/(Ca + Ce)</a:t>
            </a:r>
            <a:r>
              <a:rPr lang="en-US" altLang="en-US" sz="1600">
                <a:sym typeface="Symbol" panose="05050102010706020507" pitchFamily="18" charset="2"/>
              </a:rPr>
              <a:t> </a:t>
            </a:r>
            <a:br>
              <a:rPr lang="en-US" altLang="en-US" sz="1600">
                <a:sym typeface="Symbol" panose="05050102010706020507" pitchFamily="18" charset="2"/>
              </a:rPr>
            </a:br>
            <a:r>
              <a:rPr lang="en-US" altLang="en-US" sz="1400">
                <a:sym typeface="Symbol" panose="05050102010706020507" pitchFamily="18" charset="2"/>
              </a:rPr>
              <a:t> </a:t>
            </a:r>
            <a:br>
              <a:rPr lang="en-US" altLang="en-US" sz="1400">
                <a:sym typeface="Symbol" panose="05050102010706020507" pitchFamily="18" charset="2"/>
              </a:rPr>
            </a:br>
            <a:r>
              <a:rPr lang="en-US" altLang="en-US" sz="1600">
                <a:sym typeface="Symbol" panose="05050102010706020507" pitchFamily="18" charset="2"/>
              </a:rPr>
              <a:t>I</a:t>
            </a:r>
            <a:r>
              <a:rPr lang="en-US" altLang="en-US" sz="1600"/>
              <a:t> </a:t>
            </a:r>
            <a:r>
              <a:rPr lang="en-US" altLang="en-US" sz="1600">
                <a:sym typeface="Symbol" panose="05050102010706020507" pitchFamily="18" charset="2"/>
              </a:rPr>
              <a:t> [0,1],   I=0 </a:t>
            </a:r>
            <a:r>
              <a:rPr lang="en-US" altLang="en-US" sz="1600">
                <a:sym typeface="Monotype Sorts" pitchFamily="2" charset="2"/>
              </a:rPr>
              <a:t> maximum stability,   I=1 </a:t>
            </a:r>
            <a:r>
              <a:rPr lang="en-US" altLang="en-US" sz="1600">
                <a:sym typeface="Symbol" panose="05050102010706020507" pitchFamily="18" charset="2"/>
              </a:rPr>
              <a:t></a:t>
            </a:r>
            <a:r>
              <a:rPr lang="en-US" altLang="en-US" sz="1600">
                <a:sym typeface="Monotype Sorts" pitchFamily="2" charset="2"/>
              </a:rPr>
              <a:t> minimum stability</a:t>
            </a:r>
            <a:br>
              <a:rPr lang="en-US" altLang="en-US">
                <a:sym typeface="Monotype Sorts" pitchFamily="2" charset="2"/>
              </a:rPr>
            </a:br>
            <a:endParaRPr lang="en-US" altLang="en-US">
              <a:sym typeface="Monotype Sorts" pitchFamily="2" charset="2"/>
            </a:endParaRPr>
          </a:p>
          <a:p>
            <a:r>
              <a:rPr lang="en-US" altLang="en-US" sz="1800">
                <a:sym typeface="Monotype Sorts" pitchFamily="2" charset="2"/>
              </a:rPr>
              <a:t>If we are careful only to #include files that we depend on and we isolate one class per file, then we can compute I by counting includes.</a:t>
            </a:r>
          </a:p>
        </p:txBody>
      </p:sp>
      <p:sp>
        <p:nvSpPr>
          <p:cNvPr id="106498" name="Footer Placeholder 3">
            <a:extLst>
              <a:ext uri="{FF2B5EF4-FFF2-40B4-BE49-F238E27FC236}">
                <a16:creationId xmlns:a16="http://schemas.microsoft.com/office/drawing/2014/main" id="{4F7148F4-F8D5-40D9-9312-696F37EF0FD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06499" name="Slide Number Placeholder 4">
            <a:extLst>
              <a:ext uri="{FF2B5EF4-FFF2-40B4-BE49-F238E27FC236}">
                <a16:creationId xmlns:a16="http://schemas.microsoft.com/office/drawing/2014/main" id="{C91DD088-01A8-49A6-AB9F-23340E7BFD83}"/>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93373E-C1EA-41FA-8D88-5A9E240EEB0B}" type="slidenum">
              <a:rPr lang="en-US" altLang="en-US" sz="1400">
                <a:solidFill>
                  <a:schemeClr val="accent2"/>
                </a:solidFill>
              </a:rPr>
              <a:pPr/>
              <a:t>52</a:t>
            </a:fld>
            <a:endParaRPr lang="en-US" altLang="en-US" sz="1400">
              <a:solidFill>
                <a:schemeClr val="accent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2">
            <a:extLst>
              <a:ext uri="{FF2B5EF4-FFF2-40B4-BE49-F238E27FC236}">
                <a16:creationId xmlns:a16="http://schemas.microsoft.com/office/drawing/2014/main" id="{E969A422-7E7F-4655-B250-2841BF557370}"/>
              </a:ext>
            </a:extLst>
          </p:cNvPr>
          <p:cNvSpPr>
            <a:spLocks noGrp="1" noChangeArrowheads="1"/>
          </p:cNvSpPr>
          <p:nvPr>
            <p:ph type="title"/>
          </p:nvPr>
        </p:nvSpPr>
        <p:spPr/>
        <p:txBody>
          <a:bodyPr/>
          <a:lstStyle/>
          <a:p>
            <a:r>
              <a:rPr lang="en-US" altLang="en-US"/>
              <a:t>Stable Abstractions Principle</a:t>
            </a:r>
          </a:p>
        </p:txBody>
      </p:sp>
      <p:sp>
        <p:nvSpPr>
          <p:cNvPr id="108549" name="Rectangle 3">
            <a:extLst>
              <a:ext uri="{FF2B5EF4-FFF2-40B4-BE49-F238E27FC236}">
                <a16:creationId xmlns:a16="http://schemas.microsoft.com/office/drawing/2014/main" id="{3D44D80C-6A93-4910-BEE5-05AE5C0EBCB5}"/>
              </a:ext>
            </a:extLst>
          </p:cNvPr>
          <p:cNvSpPr>
            <a:spLocks noGrp="1" noChangeArrowheads="1"/>
          </p:cNvSpPr>
          <p:nvPr>
            <p:ph idx="1"/>
          </p:nvPr>
        </p:nvSpPr>
        <p:spPr/>
        <p:txBody>
          <a:bodyPr/>
          <a:lstStyle/>
          <a:p>
            <a:r>
              <a:rPr lang="en-US" altLang="en-US" sz="1800"/>
              <a:t>The abstraction of a package should be proportional to its stability:</a:t>
            </a:r>
          </a:p>
          <a:p>
            <a:pPr lvl="1"/>
            <a:r>
              <a:rPr lang="en-US" altLang="en-US" sz="1600"/>
              <a:t>Packages that are maximally stable should be maximally abstract.</a:t>
            </a:r>
          </a:p>
          <a:p>
            <a:pPr lvl="1"/>
            <a:r>
              <a:rPr lang="en-US" altLang="en-US" sz="1600"/>
              <a:t>Unstable packages should be concrete.</a:t>
            </a:r>
            <a:br>
              <a:rPr lang="en-US" altLang="en-US" sz="1600"/>
            </a:br>
            <a:endParaRPr lang="en-US" altLang="en-US" sz="1600"/>
          </a:p>
          <a:p>
            <a:r>
              <a:rPr lang="en-US" altLang="en-US" sz="1800"/>
              <a:t>If a package is to be stable it should expose abstract interfaces so that it can be extended.</a:t>
            </a:r>
          </a:p>
          <a:p>
            <a:pPr lvl="1"/>
            <a:r>
              <a:rPr lang="en-US" altLang="en-US" sz="1600"/>
              <a:t>stable packages that are extensible are flexible and do not constrain the design</a:t>
            </a:r>
            <a:br>
              <a:rPr lang="en-US" altLang="en-US" sz="1600"/>
            </a:br>
            <a:endParaRPr lang="en-US" altLang="en-US" sz="1600"/>
          </a:p>
          <a:p>
            <a:r>
              <a:rPr lang="en-US" altLang="en-US" sz="1800"/>
              <a:t>The Stable Abstractions Principle combined with the Stable Dependencies Principle amount to a Dependency Inversion Principle for packages.</a:t>
            </a:r>
          </a:p>
        </p:txBody>
      </p:sp>
      <p:sp>
        <p:nvSpPr>
          <p:cNvPr id="108546" name="Footer Placeholder 3">
            <a:extLst>
              <a:ext uri="{FF2B5EF4-FFF2-40B4-BE49-F238E27FC236}">
                <a16:creationId xmlns:a16="http://schemas.microsoft.com/office/drawing/2014/main" id="{C1B3173D-7072-4B70-8A1F-067FB0F28E53}"/>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08547" name="Slide Number Placeholder 4">
            <a:extLst>
              <a:ext uri="{FF2B5EF4-FFF2-40B4-BE49-F238E27FC236}">
                <a16:creationId xmlns:a16="http://schemas.microsoft.com/office/drawing/2014/main" id="{A697EE12-5E66-4C47-877D-654E6D23E15A}"/>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4E793F-72AE-4973-99A2-AF03D78B7009}" type="slidenum">
              <a:rPr lang="en-US" altLang="en-US" sz="1400">
                <a:solidFill>
                  <a:schemeClr val="accent2"/>
                </a:solidFill>
              </a:rPr>
              <a:pPr/>
              <a:t>53</a:t>
            </a:fld>
            <a:endParaRPr lang="en-US" altLang="en-US" sz="1400">
              <a:solidFill>
                <a:schemeClr val="accent2"/>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2">
            <a:extLst>
              <a:ext uri="{FF2B5EF4-FFF2-40B4-BE49-F238E27FC236}">
                <a16:creationId xmlns:a16="http://schemas.microsoft.com/office/drawing/2014/main" id="{3CEE3A2E-92C8-4D30-A68A-CD94CAD7AC3C}"/>
              </a:ext>
            </a:extLst>
          </p:cNvPr>
          <p:cNvSpPr>
            <a:spLocks noGrp="1" noChangeArrowheads="1"/>
          </p:cNvSpPr>
          <p:nvPr>
            <p:ph type="title"/>
          </p:nvPr>
        </p:nvSpPr>
        <p:spPr/>
        <p:txBody>
          <a:bodyPr/>
          <a:lstStyle/>
          <a:p>
            <a:r>
              <a:rPr lang="en-US" altLang="en-US"/>
              <a:t>Measuring Abstraction</a:t>
            </a:r>
          </a:p>
        </p:txBody>
      </p:sp>
      <p:sp>
        <p:nvSpPr>
          <p:cNvPr id="110597" name="Rectangle 3">
            <a:extLst>
              <a:ext uri="{FF2B5EF4-FFF2-40B4-BE49-F238E27FC236}">
                <a16:creationId xmlns:a16="http://schemas.microsoft.com/office/drawing/2014/main" id="{0171F012-168C-4A82-B88E-727A24469717}"/>
              </a:ext>
            </a:extLst>
          </p:cNvPr>
          <p:cNvSpPr>
            <a:spLocks noGrp="1" noChangeArrowheads="1"/>
          </p:cNvSpPr>
          <p:nvPr>
            <p:ph idx="1"/>
          </p:nvPr>
        </p:nvSpPr>
        <p:spPr/>
        <p:txBody>
          <a:bodyPr/>
          <a:lstStyle/>
          <a:p>
            <a:r>
              <a:rPr lang="en-US" altLang="en-US" sz="1800"/>
              <a:t>A measure of abstraction is the ratio of the number of abstract classes to total number of classes:</a:t>
            </a:r>
            <a:br>
              <a:rPr lang="en-US" altLang="en-US" sz="1800"/>
            </a:br>
            <a:br>
              <a:rPr lang="en-US" altLang="en-US" sz="1800"/>
            </a:br>
            <a:r>
              <a:rPr lang="en-US" altLang="en-US" sz="1800"/>
              <a:t>     A = number of abstract classes / total number of classes</a:t>
            </a:r>
            <a:br>
              <a:rPr lang="en-US" altLang="en-US" sz="1800"/>
            </a:br>
            <a:br>
              <a:rPr lang="en-US" altLang="en-US" sz="1800"/>
            </a:br>
            <a:r>
              <a:rPr lang="en-US" altLang="en-US" sz="1800"/>
              <a:t>A</a:t>
            </a:r>
            <a:r>
              <a:rPr lang="en-US" altLang="en-US" sz="1600"/>
              <a:t> </a:t>
            </a:r>
            <a:r>
              <a:rPr lang="en-US" altLang="en-US" sz="1600">
                <a:sym typeface="Symbol" panose="05050102010706020507" pitchFamily="18" charset="2"/>
              </a:rPr>
              <a:t> [0,1].  </a:t>
            </a:r>
            <a:br>
              <a:rPr lang="en-US" altLang="en-US" sz="1600">
                <a:sym typeface="Symbol" panose="05050102010706020507" pitchFamily="18" charset="2"/>
              </a:rPr>
            </a:br>
            <a:r>
              <a:rPr lang="en-US" altLang="en-US" sz="1600">
                <a:sym typeface="Symbol" panose="05050102010706020507" pitchFamily="18" charset="2"/>
              </a:rPr>
              <a:t>A = 1 </a:t>
            </a:r>
            <a:r>
              <a:rPr lang="en-US" altLang="en-US" sz="1600">
                <a:sym typeface="Monotype Sorts" pitchFamily="2" charset="2"/>
              </a:rPr>
              <a:t> maximum abstraction, </a:t>
            </a:r>
            <a:r>
              <a:rPr lang="en-US" altLang="en-US" sz="1600">
                <a:sym typeface="Symbol" panose="05050102010706020507" pitchFamily="18" charset="2"/>
              </a:rPr>
              <a:t>A = 0 </a:t>
            </a:r>
            <a:r>
              <a:rPr lang="en-US" altLang="en-US" sz="1600">
                <a:sym typeface="Monotype Sorts" pitchFamily="2" charset="2"/>
              </a:rPr>
              <a:t> minimum abstraction</a:t>
            </a:r>
          </a:p>
          <a:p>
            <a:endParaRPr lang="en-US" altLang="en-US" sz="1600">
              <a:sym typeface="Monotype Sorts" pitchFamily="2" charset="2"/>
            </a:endParaRPr>
          </a:p>
        </p:txBody>
      </p:sp>
      <p:sp>
        <p:nvSpPr>
          <p:cNvPr id="110594" name="Footer Placeholder 3">
            <a:extLst>
              <a:ext uri="{FF2B5EF4-FFF2-40B4-BE49-F238E27FC236}">
                <a16:creationId xmlns:a16="http://schemas.microsoft.com/office/drawing/2014/main" id="{9EFEEBAE-E798-44B3-96FC-06F1DC2CC9BA}"/>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10595" name="Slide Number Placeholder 4">
            <a:extLst>
              <a:ext uri="{FF2B5EF4-FFF2-40B4-BE49-F238E27FC236}">
                <a16:creationId xmlns:a16="http://schemas.microsoft.com/office/drawing/2014/main" id="{D69AD678-6CF2-4883-88B7-1777A3B6379D}"/>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661CDBA-7CB7-4078-81CB-98FABAB9F7C3}" type="slidenum">
              <a:rPr lang="en-US" altLang="en-US" sz="1400">
                <a:solidFill>
                  <a:schemeClr val="accent2"/>
                </a:solidFill>
              </a:rPr>
              <a:pPr/>
              <a:t>54</a:t>
            </a:fld>
            <a:endParaRPr lang="en-US" altLang="en-US" sz="1400">
              <a:solidFill>
                <a:schemeClr val="accent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2">
            <a:extLst>
              <a:ext uri="{FF2B5EF4-FFF2-40B4-BE49-F238E27FC236}">
                <a16:creationId xmlns:a16="http://schemas.microsoft.com/office/drawing/2014/main" id="{7BB389AB-99D3-4F22-AF15-4FCA93BE33F0}"/>
              </a:ext>
            </a:extLst>
          </p:cNvPr>
          <p:cNvSpPr>
            <a:spLocks noGrp="1" noChangeArrowheads="1"/>
          </p:cNvSpPr>
          <p:nvPr>
            <p:ph type="title"/>
          </p:nvPr>
        </p:nvSpPr>
        <p:spPr/>
        <p:txBody>
          <a:bodyPr/>
          <a:lstStyle/>
          <a:p>
            <a:r>
              <a:rPr lang="en-US" altLang="en-US"/>
              <a:t>Stable Abstractions Principle</a:t>
            </a:r>
          </a:p>
        </p:txBody>
      </p:sp>
      <p:sp>
        <p:nvSpPr>
          <p:cNvPr id="112642" name="Footer Placeholder 2">
            <a:extLst>
              <a:ext uri="{FF2B5EF4-FFF2-40B4-BE49-F238E27FC236}">
                <a16:creationId xmlns:a16="http://schemas.microsoft.com/office/drawing/2014/main" id="{98152E9E-839A-43F9-AF84-666FC521E042}"/>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12643" name="Slide Number Placeholder 3">
            <a:extLst>
              <a:ext uri="{FF2B5EF4-FFF2-40B4-BE49-F238E27FC236}">
                <a16:creationId xmlns:a16="http://schemas.microsoft.com/office/drawing/2014/main" id="{3F7F7CF6-9970-41B1-A456-F0606D4686A6}"/>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C28ABA5-96A1-4D6D-81F0-5261531FB6B9}" type="slidenum">
              <a:rPr lang="en-US" altLang="en-US" sz="1400">
                <a:solidFill>
                  <a:schemeClr val="accent2"/>
                </a:solidFill>
              </a:rPr>
              <a:pPr/>
              <a:t>55</a:t>
            </a:fld>
            <a:endParaRPr lang="en-US" altLang="en-US" sz="1400">
              <a:solidFill>
                <a:schemeClr val="accent2"/>
              </a:solidFill>
            </a:endParaRPr>
          </a:p>
        </p:txBody>
      </p:sp>
      <p:graphicFrame>
        <p:nvGraphicFramePr>
          <p:cNvPr id="112645" name="Object 3">
            <a:extLst>
              <a:ext uri="{FF2B5EF4-FFF2-40B4-BE49-F238E27FC236}">
                <a16:creationId xmlns:a16="http://schemas.microsoft.com/office/drawing/2014/main" id="{4CE3C7FF-4CC4-4EEE-91E4-D2122EA837DE}"/>
              </a:ext>
            </a:extLst>
          </p:cNvPr>
          <p:cNvGraphicFramePr>
            <a:graphicFrameLocks noChangeAspect="1"/>
          </p:cNvGraphicFramePr>
          <p:nvPr/>
        </p:nvGraphicFramePr>
        <p:xfrm>
          <a:off x="1905000" y="1828800"/>
          <a:ext cx="5338763" cy="4375150"/>
        </p:xfrm>
        <a:graphic>
          <a:graphicData uri="http://schemas.openxmlformats.org/presentationml/2006/ole">
            <mc:AlternateContent xmlns:mc="http://schemas.openxmlformats.org/markup-compatibility/2006">
              <mc:Choice xmlns:v="urn:schemas-microsoft-com:vml" Requires="v">
                <p:oleObj spid="_x0000_s112646" name="VISIO" r:id="rId4" imgW="6713220" imgH="5394960" progId="Visio.Drawing.4">
                  <p:embed/>
                </p:oleObj>
              </mc:Choice>
              <mc:Fallback>
                <p:oleObj name="VISIO" r:id="rId4" imgW="6713220" imgH="5394960" progId="Visio.Drawing.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5338763" cy="437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2">
            <a:extLst>
              <a:ext uri="{FF2B5EF4-FFF2-40B4-BE49-F238E27FC236}">
                <a16:creationId xmlns:a16="http://schemas.microsoft.com/office/drawing/2014/main" id="{FCD6F430-EF3A-45E1-8054-D6E8B45F0AD1}"/>
              </a:ext>
            </a:extLst>
          </p:cNvPr>
          <p:cNvSpPr>
            <a:spLocks noGrp="1" noChangeArrowheads="1"/>
          </p:cNvSpPr>
          <p:nvPr>
            <p:ph type="title"/>
          </p:nvPr>
        </p:nvSpPr>
        <p:spPr/>
        <p:txBody>
          <a:bodyPr/>
          <a:lstStyle/>
          <a:p>
            <a:r>
              <a:rPr lang="en-US" altLang="en-US"/>
              <a:t>Distance Metric</a:t>
            </a:r>
          </a:p>
        </p:txBody>
      </p:sp>
      <p:sp>
        <p:nvSpPr>
          <p:cNvPr id="114693" name="Rectangle 3">
            <a:extLst>
              <a:ext uri="{FF2B5EF4-FFF2-40B4-BE49-F238E27FC236}">
                <a16:creationId xmlns:a16="http://schemas.microsoft.com/office/drawing/2014/main" id="{848E0080-705F-47F8-BA8A-A28108E007E6}"/>
              </a:ext>
            </a:extLst>
          </p:cNvPr>
          <p:cNvSpPr>
            <a:spLocks noGrp="1" noChangeArrowheads="1"/>
          </p:cNvSpPr>
          <p:nvPr>
            <p:ph idx="1"/>
          </p:nvPr>
        </p:nvSpPr>
        <p:spPr>
          <a:xfrm>
            <a:off x="685800" y="1676400"/>
            <a:ext cx="7772400" cy="4419600"/>
          </a:xfrm>
        </p:spPr>
        <p:txBody>
          <a:bodyPr/>
          <a:lstStyle/>
          <a:p>
            <a:r>
              <a:rPr lang="en-US" altLang="en-US" sz="1800"/>
              <a:t>The distance of a design from the balanced state is measured by:</a:t>
            </a:r>
            <a:br>
              <a:rPr lang="en-US" altLang="en-US" sz="1800"/>
            </a:br>
            <a:r>
              <a:rPr lang="en-US" altLang="en-US" sz="1800"/>
              <a:t> 	D = A + I - 1</a:t>
            </a:r>
            <a:br>
              <a:rPr lang="en-US" altLang="en-US" sz="1800"/>
            </a:br>
            <a:br>
              <a:rPr lang="en-US" altLang="en-US" sz="1800"/>
            </a:br>
            <a:r>
              <a:rPr lang="en-US" altLang="en-US" sz="1800"/>
              <a:t>This is the perpendicular distance of the design from the balanced line on the previous chart.</a:t>
            </a:r>
          </a:p>
        </p:txBody>
      </p:sp>
      <p:sp>
        <p:nvSpPr>
          <p:cNvPr id="114690" name="Footer Placeholder 3">
            <a:extLst>
              <a:ext uri="{FF2B5EF4-FFF2-40B4-BE49-F238E27FC236}">
                <a16:creationId xmlns:a16="http://schemas.microsoft.com/office/drawing/2014/main" id="{D7D82F5F-E88E-4A7E-A5D6-9AA718215B24}"/>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14691" name="Slide Number Placeholder 4">
            <a:extLst>
              <a:ext uri="{FF2B5EF4-FFF2-40B4-BE49-F238E27FC236}">
                <a16:creationId xmlns:a16="http://schemas.microsoft.com/office/drawing/2014/main" id="{691DF05C-8E31-4628-94CE-D08C8D8C757B}"/>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216B0F8-95C0-4E7A-9B63-98F5FAA36053}" type="slidenum">
              <a:rPr lang="en-US" altLang="en-US" sz="1400">
                <a:solidFill>
                  <a:schemeClr val="accent2"/>
                </a:solidFill>
              </a:rPr>
              <a:pPr/>
              <a:t>56</a:t>
            </a:fld>
            <a:endParaRPr lang="en-US" altLang="en-US" sz="1400">
              <a:solidFill>
                <a:schemeClr val="accent2"/>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2">
            <a:extLst>
              <a:ext uri="{FF2B5EF4-FFF2-40B4-BE49-F238E27FC236}">
                <a16:creationId xmlns:a16="http://schemas.microsoft.com/office/drawing/2014/main" id="{0FC2D4B1-6BB2-4131-929E-E65B7931BD10}"/>
              </a:ext>
            </a:extLst>
          </p:cNvPr>
          <p:cNvSpPr>
            <a:spLocks noGrp="1" noChangeArrowheads="1"/>
          </p:cNvSpPr>
          <p:nvPr>
            <p:ph type="title"/>
          </p:nvPr>
        </p:nvSpPr>
        <p:spPr/>
        <p:txBody>
          <a:bodyPr/>
          <a:lstStyle/>
          <a:p>
            <a:r>
              <a:rPr lang="en-US" altLang="en-US"/>
              <a:t>	Summary	 </a:t>
            </a:r>
            <a:r>
              <a:rPr lang="en-US" altLang="en-US" sz="1800">
                <a:hlinkClick r:id="rId3" action="ppaction://hlinksldjump"/>
              </a:rPr>
              <a:t>Table of Contents</a:t>
            </a:r>
            <a:endParaRPr lang="en-US" altLang="en-US" sz="1800"/>
          </a:p>
        </p:txBody>
      </p:sp>
      <p:sp>
        <p:nvSpPr>
          <p:cNvPr id="116741" name="Rectangle 3">
            <a:extLst>
              <a:ext uri="{FF2B5EF4-FFF2-40B4-BE49-F238E27FC236}">
                <a16:creationId xmlns:a16="http://schemas.microsoft.com/office/drawing/2014/main" id="{10795D80-F4A8-4E12-923C-04332504474D}"/>
              </a:ext>
            </a:extLst>
          </p:cNvPr>
          <p:cNvSpPr>
            <a:spLocks noGrp="1" noChangeArrowheads="1"/>
          </p:cNvSpPr>
          <p:nvPr>
            <p:ph idx="1"/>
          </p:nvPr>
        </p:nvSpPr>
        <p:spPr/>
        <p:txBody>
          <a:bodyPr/>
          <a:lstStyle/>
          <a:p>
            <a:r>
              <a:rPr lang="en-US" altLang="en-US" sz="1800"/>
              <a:t>The Stability Issue is concerned with volatility of components.</a:t>
            </a:r>
          </a:p>
          <a:p>
            <a:pPr lvl="1"/>
            <a:r>
              <a:rPr lang="en-US" altLang="en-US" sz="1600"/>
              <a:t>we require stability of responsible components</a:t>
            </a:r>
          </a:p>
          <a:p>
            <a:pPr lvl="1"/>
            <a:r>
              <a:rPr lang="en-US" altLang="en-US" sz="1600"/>
              <a:t>we expect stability of independent components</a:t>
            </a:r>
            <a:br>
              <a:rPr lang="en-US" altLang="en-US" sz="1600"/>
            </a:br>
            <a:endParaRPr lang="en-US" altLang="en-US" sz="1600"/>
          </a:p>
          <a:p>
            <a:r>
              <a:rPr lang="en-US" altLang="en-US" sz="1800"/>
              <a:t>Not all instability is bad.</a:t>
            </a:r>
          </a:p>
          <a:p>
            <a:pPr lvl="1"/>
            <a:r>
              <a:rPr lang="en-US" altLang="en-US" sz="1600"/>
              <a:t>A system has to be mutable in order that latent errors and performance failures can be fixed.</a:t>
            </a:r>
          </a:p>
          <a:p>
            <a:pPr lvl="1"/>
            <a:r>
              <a:rPr lang="en-US" altLang="en-US" sz="1600"/>
              <a:t>A system has to be mutable in order to satisfy changing or new requirements</a:t>
            </a:r>
            <a:br>
              <a:rPr lang="en-US" altLang="en-US" sz="1600"/>
            </a:br>
            <a:endParaRPr lang="en-US" altLang="en-US" sz="1600"/>
          </a:p>
          <a:p>
            <a:r>
              <a:rPr lang="en-US" altLang="en-US" sz="1800"/>
              <a:t>A good design develops packages that maintain a balance between abstractness and instability as measured by D.</a:t>
            </a:r>
          </a:p>
        </p:txBody>
      </p:sp>
      <p:sp>
        <p:nvSpPr>
          <p:cNvPr id="116738" name="Footer Placeholder 3">
            <a:extLst>
              <a:ext uri="{FF2B5EF4-FFF2-40B4-BE49-F238E27FC236}">
                <a16:creationId xmlns:a16="http://schemas.microsoft.com/office/drawing/2014/main" id="{12546543-6342-42C4-BA57-FB44F4F39AB8}"/>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16739" name="Slide Number Placeholder 4">
            <a:extLst>
              <a:ext uri="{FF2B5EF4-FFF2-40B4-BE49-F238E27FC236}">
                <a16:creationId xmlns:a16="http://schemas.microsoft.com/office/drawing/2014/main" id="{04BE7EDF-38E6-4E0D-89CE-219E2F4441E5}"/>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C74A9E5-35CD-4E7E-8C2F-30A900D54005}" type="slidenum">
              <a:rPr lang="en-US" altLang="en-US" sz="1400">
                <a:solidFill>
                  <a:schemeClr val="accent2"/>
                </a:solidFill>
              </a:rPr>
              <a:pPr/>
              <a:t>57</a:t>
            </a:fld>
            <a:endParaRPr lang="en-US" altLang="en-US" sz="1400">
              <a:solidFill>
                <a:schemeClr val="accent2"/>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a:extLst>
              <a:ext uri="{FF2B5EF4-FFF2-40B4-BE49-F238E27FC236}">
                <a16:creationId xmlns:a16="http://schemas.microsoft.com/office/drawing/2014/main" id="{9F880742-561E-4936-AE11-A90FB26D067D}"/>
              </a:ext>
            </a:extLst>
          </p:cNvPr>
          <p:cNvSpPr>
            <a:spLocks noGrp="1" noChangeArrowheads="1"/>
          </p:cNvSpPr>
          <p:nvPr>
            <p:ph type="ctrTitle"/>
          </p:nvPr>
        </p:nvSpPr>
        <p:spPr>
          <a:xfrm>
            <a:off x="685800" y="2130425"/>
            <a:ext cx="7772400" cy="1470025"/>
          </a:xfrm>
        </p:spPr>
        <p:txBody>
          <a:bodyPr anchor="ctr"/>
          <a:lstStyle/>
          <a:p>
            <a:r>
              <a:rPr lang="en-US" altLang="en-US" sz="3200"/>
              <a:t>End of Presentation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9EC22CAD-7132-441F-B420-EA847C1430A0}"/>
              </a:ext>
            </a:extLst>
          </p:cNvPr>
          <p:cNvSpPr>
            <a:spLocks noGrp="1" noChangeArrowheads="1"/>
          </p:cNvSpPr>
          <p:nvPr>
            <p:ph type="title"/>
          </p:nvPr>
        </p:nvSpPr>
        <p:spPr/>
        <p:txBody>
          <a:bodyPr/>
          <a:lstStyle/>
          <a:p>
            <a:r>
              <a:rPr lang="en-US" altLang="en-US"/>
              <a:t>Statement of Principle</a:t>
            </a:r>
          </a:p>
        </p:txBody>
      </p:sp>
      <p:sp>
        <p:nvSpPr>
          <p:cNvPr id="12293" name="Rectangle 3">
            <a:extLst>
              <a:ext uri="{FF2B5EF4-FFF2-40B4-BE49-F238E27FC236}">
                <a16:creationId xmlns:a16="http://schemas.microsoft.com/office/drawing/2014/main" id="{238C06D0-E59F-4932-9AA1-A250A49FB1B0}"/>
              </a:ext>
            </a:extLst>
          </p:cNvPr>
          <p:cNvSpPr>
            <a:spLocks noGrp="1" noChangeArrowheads="1"/>
          </p:cNvSpPr>
          <p:nvPr>
            <p:ph idx="1"/>
          </p:nvPr>
        </p:nvSpPr>
        <p:spPr/>
        <p:txBody>
          <a:bodyPr/>
          <a:lstStyle/>
          <a:p>
            <a:r>
              <a:rPr lang="en-US" altLang="en-US" sz="1800"/>
              <a:t>Software entities (classes, packages, functions) should be open for extension, but closed for modification.</a:t>
            </a:r>
            <a:br>
              <a:rPr lang="en-US" altLang="en-US" sz="1800"/>
            </a:br>
            <a:endParaRPr lang="en-US" altLang="en-US" sz="1800"/>
          </a:p>
          <a:p>
            <a:r>
              <a:rPr lang="en-US" altLang="en-US" sz="1800"/>
              <a:t>Definitions</a:t>
            </a:r>
          </a:p>
          <a:p>
            <a:pPr lvl="1"/>
            <a:r>
              <a:rPr lang="en-US" altLang="en-US" sz="1600"/>
              <a:t>Open:</a:t>
            </a:r>
            <a:br>
              <a:rPr lang="en-US" altLang="en-US" sz="1600"/>
            </a:br>
            <a:r>
              <a:rPr lang="en-US" altLang="en-US" sz="1600"/>
              <a:t>A component is open if it is available for extension:</a:t>
            </a:r>
          </a:p>
          <a:p>
            <a:pPr lvl="2"/>
            <a:r>
              <a:rPr lang="en-US" altLang="en-US" sz="1400"/>
              <a:t>add data members and operations through inheritance.</a:t>
            </a:r>
          </a:p>
          <a:p>
            <a:pPr lvl="2"/>
            <a:r>
              <a:rPr lang="en-US" altLang="en-US" sz="1400"/>
              <a:t>Create a new policy template argument for a class that accepts policies.</a:t>
            </a:r>
            <a:br>
              <a:rPr lang="en-US" altLang="en-US" sz="1400"/>
            </a:br>
            <a:endParaRPr lang="en-US" altLang="en-US" sz="1400"/>
          </a:p>
          <a:p>
            <a:pPr lvl="1"/>
            <a:r>
              <a:rPr lang="en-US" altLang="en-US" sz="1600"/>
              <a:t>Closed:</a:t>
            </a:r>
            <a:br>
              <a:rPr lang="en-US" altLang="en-US" sz="1600"/>
            </a:br>
            <a:r>
              <a:rPr lang="en-US" altLang="en-US" sz="1600"/>
              <a:t>A component is closed if it is available for use by other components but may not, itself, be changed, e.g., by putting it under configuration management, allowing read only access.</a:t>
            </a:r>
          </a:p>
        </p:txBody>
      </p:sp>
      <p:sp>
        <p:nvSpPr>
          <p:cNvPr id="12290" name="Footer Placeholder 3">
            <a:extLst>
              <a:ext uri="{FF2B5EF4-FFF2-40B4-BE49-F238E27FC236}">
                <a16:creationId xmlns:a16="http://schemas.microsoft.com/office/drawing/2014/main" id="{F70E6F73-E8A2-457F-9719-739936E8206B}"/>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2291" name="Slide Number Placeholder 4">
            <a:extLst>
              <a:ext uri="{FF2B5EF4-FFF2-40B4-BE49-F238E27FC236}">
                <a16:creationId xmlns:a16="http://schemas.microsoft.com/office/drawing/2014/main" id="{E36A2BD0-4DF4-476E-957D-95E45E137808}"/>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42760B-B8C2-41B8-8D83-BD68765C1CAC}" type="slidenum">
              <a:rPr lang="en-US" altLang="en-US" sz="1400">
                <a:solidFill>
                  <a:schemeClr val="accent2"/>
                </a:solidFill>
              </a:rPr>
              <a:pPr/>
              <a:t>6</a:t>
            </a:fld>
            <a:endParaRPr lang="en-US" altLang="en-US" sz="140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AFE3B228-ED4B-4CB4-9279-86D23CC1F71F}"/>
              </a:ext>
            </a:extLst>
          </p:cNvPr>
          <p:cNvSpPr>
            <a:spLocks noGrp="1" noChangeArrowheads="1"/>
          </p:cNvSpPr>
          <p:nvPr>
            <p:ph type="title"/>
          </p:nvPr>
        </p:nvSpPr>
        <p:spPr/>
        <p:txBody>
          <a:bodyPr/>
          <a:lstStyle/>
          <a:p>
            <a:r>
              <a:rPr lang="en-US" altLang="en-US"/>
              <a:t>Origin and Motivation</a:t>
            </a:r>
          </a:p>
        </p:txBody>
      </p:sp>
      <p:sp>
        <p:nvSpPr>
          <p:cNvPr id="14341" name="Rectangle 3">
            <a:extLst>
              <a:ext uri="{FF2B5EF4-FFF2-40B4-BE49-F238E27FC236}">
                <a16:creationId xmlns:a16="http://schemas.microsoft.com/office/drawing/2014/main" id="{29ECB88D-E1CA-4963-948D-1C7A0C7CB247}"/>
              </a:ext>
            </a:extLst>
          </p:cNvPr>
          <p:cNvSpPr>
            <a:spLocks noGrp="1" noChangeArrowheads="1"/>
          </p:cNvSpPr>
          <p:nvPr>
            <p:ph idx="1"/>
          </p:nvPr>
        </p:nvSpPr>
        <p:spPr>
          <a:xfrm>
            <a:off x="685800" y="1371600"/>
            <a:ext cx="7772400" cy="4419600"/>
          </a:xfrm>
        </p:spPr>
        <p:txBody>
          <a:bodyPr/>
          <a:lstStyle/>
          <a:p>
            <a:r>
              <a:rPr lang="en-US" altLang="en-US" sz="1800"/>
              <a:t>The open/closed principle was stated and discussed as one of the fundamental object oriented principles by Bertrand Meyer in:</a:t>
            </a:r>
            <a:br>
              <a:rPr lang="en-US" altLang="en-US" sz="1800"/>
            </a:br>
            <a:r>
              <a:rPr lang="en-US" altLang="en-US" sz="1800"/>
              <a:t>    Object Oriented Software Construction, Prentice-Hall, 1988.</a:t>
            </a:r>
            <a:br>
              <a:rPr lang="en-US" altLang="en-US" sz="1800"/>
            </a:br>
            <a:endParaRPr lang="en-US" altLang="en-US" sz="1800"/>
          </a:p>
          <a:p>
            <a:r>
              <a:rPr lang="en-US" altLang="en-US" sz="1800"/>
              <a:t>In large complex systems, changes occur often, due to:</a:t>
            </a:r>
          </a:p>
          <a:p>
            <a:pPr lvl="1"/>
            <a:r>
              <a:rPr lang="en-US" altLang="en-US" sz="1600"/>
              <a:t>changing requirements</a:t>
            </a:r>
          </a:p>
          <a:p>
            <a:pPr lvl="1"/>
            <a:r>
              <a:rPr lang="en-US" altLang="en-US" sz="1600"/>
              <a:t>latent errors</a:t>
            </a:r>
          </a:p>
          <a:p>
            <a:pPr lvl="1"/>
            <a:r>
              <a:rPr lang="en-US" altLang="en-US" sz="1600"/>
              <a:t>performance issues</a:t>
            </a:r>
          </a:p>
          <a:p>
            <a:pPr>
              <a:buFont typeface="Symbol" panose="05050102010706020507" pitchFamily="18" charset="2"/>
              <a:buChar char=" "/>
            </a:pPr>
            <a:r>
              <a:rPr lang="en-US" altLang="en-US" sz="1800"/>
              <a:t>Making changes can often result in cascades of changes to other, dependent components.</a:t>
            </a:r>
            <a:br>
              <a:rPr lang="en-US" altLang="en-US" sz="1800"/>
            </a:br>
            <a:endParaRPr lang="en-US" altLang="en-US" sz="1800"/>
          </a:p>
          <a:p>
            <a:r>
              <a:rPr lang="en-US" altLang="en-US" sz="1800"/>
              <a:t>The open/closed principle says that components should never change, only be extended to meet changing requirements.</a:t>
            </a:r>
          </a:p>
          <a:p>
            <a:endParaRPr lang="en-US" altLang="en-US" sz="1800"/>
          </a:p>
        </p:txBody>
      </p:sp>
      <p:sp>
        <p:nvSpPr>
          <p:cNvPr id="14338" name="Footer Placeholder 3">
            <a:extLst>
              <a:ext uri="{FF2B5EF4-FFF2-40B4-BE49-F238E27FC236}">
                <a16:creationId xmlns:a16="http://schemas.microsoft.com/office/drawing/2014/main" id="{0D16EE71-D812-4D2F-8813-1BF50699DDC5}"/>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4339" name="Slide Number Placeholder 4">
            <a:extLst>
              <a:ext uri="{FF2B5EF4-FFF2-40B4-BE49-F238E27FC236}">
                <a16:creationId xmlns:a16="http://schemas.microsoft.com/office/drawing/2014/main" id="{54FE6E89-18C6-406E-9C93-8040AE5CF52F}"/>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594077C-DEEB-468D-BC1F-B98E4F2C3F99}" type="slidenum">
              <a:rPr lang="en-US" altLang="en-US" sz="1400">
                <a:solidFill>
                  <a:schemeClr val="accent2"/>
                </a:solidFill>
              </a:rPr>
              <a:pPr/>
              <a:t>7</a:t>
            </a:fld>
            <a:endParaRPr lang="en-US" altLang="en-US" sz="1400">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9CBA79F0-AC87-484E-A09B-B8C19D3FF768}"/>
              </a:ext>
            </a:extLst>
          </p:cNvPr>
          <p:cNvSpPr>
            <a:spLocks noGrp="1" noChangeArrowheads="1"/>
          </p:cNvSpPr>
          <p:nvPr>
            <p:ph type="title"/>
          </p:nvPr>
        </p:nvSpPr>
        <p:spPr/>
        <p:txBody>
          <a:bodyPr/>
          <a:lstStyle/>
          <a:p>
            <a:r>
              <a:rPr lang="en-US" altLang="en-US"/>
              <a:t>The Role of Abstraction</a:t>
            </a:r>
          </a:p>
        </p:txBody>
      </p:sp>
      <p:sp>
        <p:nvSpPr>
          <p:cNvPr id="16389" name="Rectangle 3">
            <a:extLst>
              <a:ext uri="{FF2B5EF4-FFF2-40B4-BE49-F238E27FC236}">
                <a16:creationId xmlns:a16="http://schemas.microsoft.com/office/drawing/2014/main" id="{236CA056-28D3-457F-85E9-74AD3379E4FA}"/>
              </a:ext>
            </a:extLst>
          </p:cNvPr>
          <p:cNvSpPr>
            <a:spLocks noGrp="1" noChangeArrowheads="1"/>
          </p:cNvSpPr>
          <p:nvPr>
            <p:ph idx="1"/>
          </p:nvPr>
        </p:nvSpPr>
        <p:spPr/>
        <p:txBody>
          <a:bodyPr/>
          <a:lstStyle/>
          <a:p>
            <a:r>
              <a:rPr lang="en-US" altLang="en-US" sz="1800"/>
              <a:t>It is very difficult to build components that don’t change, but only support extension:</a:t>
            </a:r>
          </a:p>
          <a:p>
            <a:pPr lvl="1"/>
            <a:r>
              <a:rPr lang="en-US" altLang="en-US" sz="1600"/>
              <a:t>Latent errors force change.  We can’t fix incorrect operation by extension.  The component itself must be fixed.</a:t>
            </a:r>
          </a:p>
          <a:p>
            <a:pPr lvl="1"/>
            <a:r>
              <a:rPr lang="en-US" altLang="en-US" sz="1600"/>
              <a:t>Performance failures force change.  When performance needs are not met we are forced to change the implementation to perform better, usually by changing a computational algorithm or data structure.</a:t>
            </a:r>
            <a:br>
              <a:rPr lang="en-US" altLang="en-US" sz="1600"/>
            </a:br>
            <a:endParaRPr lang="en-US" altLang="en-US" sz="1600"/>
          </a:p>
          <a:p>
            <a:r>
              <a:rPr lang="en-US" altLang="en-US" sz="1800"/>
              <a:t>What we can do is represent the component by an abstract interface, e.g., an abstract class, which provides a protocol that derived classes implement.</a:t>
            </a:r>
          </a:p>
        </p:txBody>
      </p:sp>
      <p:sp>
        <p:nvSpPr>
          <p:cNvPr id="16386" name="Footer Placeholder 3">
            <a:extLst>
              <a:ext uri="{FF2B5EF4-FFF2-40B4-BE49-F238E27FC236}">
                <a16:creationId xmlns:a16="http://schemas.microsoft.com/office/drawing/2014/main" id="{83B2BC6C-A97D-4D2E-A1BB-0F81DB86778B}"/>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6387" name="Slide Number Placeholder 4">
            <a:extLst>
              <a:ext uri="{FF2B5EF4-FFF2-40B4-BE49-F238E27FC236}">
                <a16:creationId xmlns:a16="http://schemas.microsoft.com/office/drawing/2014/main" id="{0D71454C-CA8D-43C8-BBCC-AA29375F6CF1}"/>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E39B0E-922F-4D76-AF29-AEF3B25021C3}" type="slidenum">
              <a:rPr lang="en-US" altLang="en-US" sz="1400">
                <a:solidFill>
                  <a:schemeClr val="accent2"/>
                </a:solidFill>
              </a:rPr>
              <a:pPr/>
              <a:t>8</a:t>
            </a:fld>
            <a:endParaRPr lang="en-US" altLang="en-US" sz="1400">
              <a:solidFill>
                <a:schemeClr val="accen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11765C9C-C202-4963-9154-7DAB50A79E64}"/>
              </a:ext>
            </a:extLst>
          </p:cNvPr>
          <p:cNvSpPr>
            <a:spLocks noGrp="1" noChangeArrowheads="1"/>
          </p:cNvSpPr>
          <p:nvPr>
            <p:ph type="title"/>
          </p:nvPr>
        </p:nvSpPr>
        <p:spPr/>
        <p:txBody>
          <a:bodyPr/>
          <a:lstStyle/>
          <a:p>
            <a:r>
              <a:rPr lang="en-US" altLang="en-US"/>
              <a:t>Abstract Interfaces</a:t>
            </a:r>
          </a:p>
        </p:txBody>
      </p:sp>
      <p:sp>
        <p:nvSpPr>
          <p:cNvPr id="18437" name="Rectangle 3">
            <a:extLst>
              <a:ext uri="{FF2B5EF4-FFF2-40B4-BE49-F238E27FC236}">
                <a16:creationId xmlns:a16="http://schemas.microsoft.com/office/drawing/2014/main" id="{163A0FAA-3FFA-448A-B27D-E1A2119A21A8}"/>
              </a:ext>
            </a:extLst>
          </p:cNvPr>
          <p:cNvSpPr>
            <a:spLocks noGrp="1" noChangeArrowheads="1"/>
          </p:cNvSpPr>
          <p:nvPr>
            <p:ph idx="1"/>
          </p:nvPr>
        </p:nvSpPr>
        <p:spPr/>
        <p:txBody>
          <a:bodyPr/>
          <a:lstStyle/>
          <a:p>
            <a:r>
              <a:rPr lang="en-US" altLang="en-US" sz="1800"/>
              <a:t>When we program to abstract interfaces:</a:t>
            </a:r>
          </a:p>
          <a:p>
            <a:pPr lvl="1"/>
            <a:r>
              <a:rPr lang="en-US" altLang="en-US" sz="1600"/>
              <a:t>changes to derived classes which implement the interface will not break any client code, and may not even require recompilation of some clients.</a:t>
            </a:r>
          </a:p>
          <a:p>
            <a:pPr lvl="1"/>
            <a:r>
              <a:rPr lang="en-US" altLang="en-US" sz="1600"/>
              <a:t>What we can’t do is change the interface definition.  Any change here may force changes on most or all of its clients.</a:t>
            </a:r>
            <a:br>
              <a:rPr lang="en-US" altLang="en-US" sz="1600"/>
            </a:br>
            <a:endParaRPr lang="en-US" altLang="en-US" sz="1600"/>
          </a:p>
          <a:p>
            <a:r>
              <a:rPr lang="en-US" altLang="en-US" sz="1800"/>
              <a:t>Abstract interfaces directly support the Open/Closed Principle.  They must be extended, but are closed to modification.  Since they have no implementation they have no latent errors to fix and no performance issues.</a:t>
            </a:r>
            <a:br>
              <a:rPr lang="en-US" altLang="en-US" sz="1800"/>
            </a:br>
            <a:endParaRPr lang="en-US" altLang="en-US" sz="1800"/>
          </a:p>
        </p:txBody>
      </p:sp>
      <p:sp>
        <p:nvSpPr>
          <p:cNvPr id="18434" name="Footer Placeholder 3">
            <a:extLst>
              <a:ext uri="{FF2B5EF4-FFF2-40B4-BE49-F238E27FC236}">
                <a16:creationId xmlns:a16="http://schemas.microsoft.com/office/drawing/2014/main" id="{7DA5F5F5-5A99-43BF-BE38-6B48B0B65071}"/>
              </a:ext>
            </a:extLst>
          </p:cNvPr>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solidFill>
                  <a:schemeClr val="accent2"/>
                </a:solidFill>
              </a:rPr>
              <a:t>Chapter - 12</a:t>
            </a:r>
          </a:p>
        </p:txBody>
      </p:sp>
      <p:sp>
        <p:nvSpPr>
          <p:cNvPr id="18435" name="Slide Number Placeholder 4">
            <a:extLst>
              <a:ext uri="{FF2B5EF4-FFF2-40B4-BE49-F238E27FC236}">
                <a16:creationId xmlns:a16="http://schemas.microsoft.com/office/drawing/2014/main" id="{A925502D-3E03-4C3C-ABD3-0ABE62F54CD2}"/>
              </a:ext>
            </a:extLst>
          </p:cNvPr>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2FE22F-EAD7-44D0-9726-AFA588375C2F}" type="slidenum">
              <a:rPr lang="en-US" altLang="en-US" sz="1400">
                <a:solidFill>
                  <a:schemeClr val="accent2"/>
                </a:solidFill>
              </a:rPr>
              <a:pPr/>
              <a:t>9</a:t>
            </a:fld>
            <a:endParaRPr lang="en-US" altLang="en-US" sz="1400">
              <a:solidFill>
                <a:schemeClr val="accent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6154</TotalTime>
  <Words>2636</Words>
  <Application>Microsoft Office PowerPoint</Application>
  <PresentationFormat>On-screen Show (4:3)</PresentationFormat>
  <Paragraphs>440</Paragraphs>
  <Slides>58</Slides>
  <Notes>57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6" baseType="lpstr">
      <vt:lpstr>Times New Roman</vt:lpstr>
      <vt:lpstr>Arial</vt:lpstr>
      <vt:lpstr>Tahoma</vt:lpstr>
      <vt:lpstr>Symbol</vt:lpstr>
      <vt:lpstr>Monotype Sorts</vt:lpstr>
      <vt:lpstr>Office Theme</vt:lpstr>
      <vt:lpstr>VISIO 4 Drawing</vt:lpstr>
      <vt:lpstr>Microsoft Visio Drawing</vt:lpstr>
      <vt:lpstr> Object Oriented Design Principles</vt:lpstr>
      <vt:lpstr>Based on a series of articles by Robert Martin, </vt:lpstr>
      <vt:lpstr>Contents</vt:lpstr>
      <vt:lpstr>Bad Designs</vt:lpstr>
      <vt:lpstr>The Open/Closed Principle</vt:lpstr>
      <vt:lpstr>Statement of Principle</vt:lpstr>
      <vt:lpstr>Origin and Motivation</vt:lpstr>
      <vt:lpstr>The Role of Abstraction</vt:lpstr>
      <vt:lpstr>Abstract Interfaces</vt:lpstr>
      <vt:lpstr>Abstract Interfaces</vt:lpstr>
      <vt:lpstr>A Real Example</vt:lpstr>
      <vt:lpstr>Catalog Prog. </vt:lpstr>
      <vt:lpstr>A Less Radical Approach</vt:lpstr>
      <vt:lpstr> Summary  Table of Contents</vt:lpstr>
      <vt:lpstr>The Liskov Substitution Principle</vt:lpstr>
      <vt:lpstr>Statement of Principle</vt:lpstr>
      <vt:lpstr>Substitution Failures</vt:lpstr>
      <vt:lpstr>More Subtle Failures</vt:lpstr>
      <vt:lpstr>A Real Example</vt:lpstr>
      <vt:lpstr>Catalog Prog. </vt:lpstr>
      <vt:lpstr>  Summary Table of Contents</vt:lpstr>
      <vt:lpstr>Dependency Inversion Principle</vt:lpstr>
      <vt:lpstr>Statement of Principle</vt:lpstr>
      <vt:lpstr>A Layered Architecture</vt:lpstr>
      <vt:lpstr>Using Abstract Layers</vt:lpstr>
      <vt:lpstr>Layers Using Abstraction</vt:lpstr>
      <vt:lpstr>Decouple using Object Factories</vt:lpstr>
      <vt:lpstr>A Real Example</vt:lpstr>
      <vt:lpstr>PowerPoint Presentation</vt:lpstr>
      <vt:lpstr> Summary  Table of Contents</vt:lpstr>
      <vt:lpstr>Interface Segregation Principle</vt:lpstr>
      <vt:lpstr>Statement of Principle</vt:lpstr>
      <vt:lpstr>Motivation</vt:lpstr>
      <vt:lpstr>An Example</vt:lpstr>
      <vt:lpstr>Fat Interfaces</vt:lpstr>
      <vt:lpstr>Segregating Interfaces</vt:lpstr>
      <vt:lpstr>Putting Door Interface on a Diet</vt:lpstr>
      <vt:lpstr> Summary  Table of Contents</vt:lpstr>
      <vt:lpstr>The Granularity Issue</vt:lpstr>
      <vt:lpstr>Partitioning into Packages</vt:lpstr>
      <vt:lpstr>Reuse/Release Equivalence Principle</vt:lpstr>
      <vt:lpstr>Common Reuse Principle</vt:lpstr>
      <vt:lpstr>Common Closure Principle</vt:lpstr>
      <vt:lpstr>Acyclic Dependencies Principle</vt:lpstr>
      <vt:lpstr>Build Map</vt:lpstr>
      <vt:lpstr> Summary  Table of Contents</vt:lpstr>
      <vt:lpstr>The Stability Issue</vt:lpstr>
      <vt:lpstr>Volatile &amp; Nonvolatile Dependencies</vt:lpstr>
      <vt:lpstr>Independence and Responsibility</vt:lpstr>
      <vt:lpstr>Stable Dependencies Principle</vt:lpstr>
      <vt:lpstr>Good Volatility</vt:lpstr>
      <vt:lpstr>Positional Stability Measuring Dependency</vt:lpstr>
      <vt:lpstr>Stable Abstractions Principle</vt:lpstr>
      <vt:lpstr>Measuring Abstraction</vt:lpstr>
      <vt:lpstr>Stable Abstractions Principle</vt:lpstr>
      <vt:lpstr>Distance Metric</vt:lpstr>
      <vt:lpstr> Summary  Table of Contents</vt:lpstr>
      <vt:lpstr>End of Presentation</vt:lpstr>
    </vt:vector>
  </TitlesOfParts>
  <Company>Fawcett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Open/Closed Principle</dc:title>
  <dc:creator>jim</dc:creator>
  <cp:lastModifiedBy>James Fawcett</cp:lastModifiedBy>
  <cp:revision>31</cp:revision>
  <cp:lastPrinted>2000-04-16T22:48:56Z</cp:lastPrinted>
  <dcterms:created xsi:type="dcterms:W3CDTF">2000-04-15T18:46:09Z</dcterms:created>
  <dcterms:modified xsi:type="dcterms:W3CDTF">2017-09-02T13:48:44Z</dcterms:modified>
</cp:coreProperties>
</file>